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7" r:id="rId14"/>
    <p:sldId id="278" r:id="rId15"/>
    <p:sldId id="269" r:id="rId16"/>
    <p:sldId id="270" r:id="rId17"/>
    <p:sldId id="271" r:id="rId18"/>
    <p:sldId id="272" r:id="rId19"/>
    <p:sldId id="275" r:id="rId20"/>
    <p:sldId id="276" r:id="rId21"/>
    <p:sldId id="274" r:id="rId22"/>
    <p:sldId id="273" r:id="rId23"/>
    <p:sldId id="257" r:id="rId2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://kneu.edu.ua/ua/University_en/subdivisions/jur_dept/kerivn_jv/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://kneu.edu.ua/ua/University_en/subdivisions/jur_dept/kerivn_jv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74DAAA-626D-4BB0-89AB-A25DFFE8D45B}" type="doc">
      <dgm:prSet loTypeId="urn:microsoft.com/office/officeart/2005/8/layout/radial5" loCatId="cycle" qsTypeId="urn:microsoft.com/office/officeart/2005/8/quickstyle/3d2#4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EFA7135A-FA1A-441B-9674-31673B914F2B}">
      <dgm:prSet phldrT="[Текст]" custT="1"/>
      <dgm:spPr/>
      <dgm:t>
        <a:bodyPr/>
        <a:lstStyle/>
        <a:p>
          <a:r>
            <a:rPr lang="uk-UA" sz="1000" b="1" dirty="0" smtClean="0">
              <a:solidFill>
                <a:schemeClr val="tx1"/>
              </a:solidFill>
            </a:rPr>
            <a:t>Порушення академічної доброчесності</a:t>
          </a:r>
          <a:endParaRPr lang="uk-UA" sz="1000" b="1" dirty="0">
            <a:solidFill>
              <a:schemeClr val="tx1"/>
            </a:solidFill>
          </a:endParaRPr>
        </a:p>
      </dgm:t>
    </dgm:pt>
    <dgm:pt modelId="{83F5D9A5-6C3D-410E-B763-3D485D05AE3B}" type="parTrans" cxnId="{01B7ABB2-AD32-4C3E-AD10-9214F59B6C9E}">
      <dgm:prSet/>
      <dgm:spPr/>
      <dgm:t>
        <a:bodyPr/>
        <a:lstStyle/>
        <a:p>
          <a:endParaRPr lang="uk-UA" sz="1000" b="1">
            <a:solidFill>
              <a:schemeClr val="tx1"/>
            </a:solidFill>
          </a:endParaRPr>
        </a:p>
      </dgm:t>
    </dgm:pt>
    <dgm:pt modelId="{93147840-1B77-4F95-981D-B19505E9682A}" type="sibTrans" cxnId="{01B7ABB2-AD32-4C3E-AD10-9214F59B6C9E}">
      <dgm:prSet/>
      <dgm:spPr/>
      <dgm:t>
        <a:bodyPr/>
        <a:lstStyle/>
        <a:p>
          <a:endParaRPr lang="uk-UA" sz="1000" b="1">
            <a:solidFill>
              <a:schemeClr val="tx1"/>
            </a:solidFill>
          </a:endParaRPr>
        </a:p>
      </dgm:t>
    </dgm:pt>
    <dgm:pt modelId="{77268E8B-808D-4EC7-A95C-7D279EE998F0}">
      <dgm:prSet phldrT="[Текст]" custT="1"/>
      <dgm:spPr/>
      <dgm:t>
        <a:bodyPr/>
        <a:lstStyle/>
        <a:p>
          <a:r>
            <a:rPr lang="uk-UA" sz="1000" b="1" dirty="0" smtClean="0">
              <a:solidFill>
                <a:schemeClr val="tx1"/>
              </a:solidFill>
            </a:rPr>
            <a:t>Академічний плагіат</a:t>
          </a:r>
          <a:endParaRPr lang="uk-UA" sz="1000" b="1" dirty="0">
            <a:solidFill>
              <a:schemeClr val="tx1"/>
            </a:solidFill>
          </a:endParaRPr>
        </a:p>
      </dgm:t>
    </dgm:pt>
    <dgm:pt modelId="{54817AD6-5573-44EF-A402-76FE064D07D9}" type="parTrans" cxnId="{6056165A-09EB-4282-9895-5AAA7F81F70C}">
      <dgm:prSet custT="1"/>
      <dgm:spPr/>
      <dgm:t>
        <a:bodyPr/>
        <a:lstStyle/>
        <a:p>
          <a:endParaRPr lang="uk-UA" sz="1000" b="1">
            <a:solidFill>
              <a:schemeClr val="tx1"/>
            </a:solidFill>
          </a:endParaRPr>
        </a:p>
      </dgm:t>
    </dgm:pt>
    <dgm:pt modelId="{654551C2-5119-4F73-9C95-C29795F6EB75}" type="sibTrans" cxnId="{6056165A-09EB-4282-9895-5AAA7F81F70C}">
      <dgm:prSet/>
      <dgm:spPr/>
      <dgm:t>
        <a:bodyPr/>
        <a:lstStyle/>
        <a:p>
          <a:endParaRPr lang="uk-UA" sz="1000" b="1">
            <a:solidFill>
              <a:schemeClr val="tx1"/>
            </a:solidFill>
          </a:endParaRPr>
        </a:p>
      </dgm:t>
    </dgm:pt>
    <dgm:pt modelId="{02B9C319-12E1-4D5B-9AFD-D624DE86AB2F}">
      <dgm:prSet phldrT="[Текст]" custT="1"/>
      <dgm:spPr/>
      <dgm:t>
        <a:bodyPr/>
        <a:lstStyle/>
        <a:p>
          <a:r>
            <a:rPr lang="uk-UA" sz="1000" b="1" dirty="0" err="1" smtClean="0">
              <a:solidFill>
                <a:schemeClr val="tx1"/>
              </a:solidFill>
            </a:rPr>
            <a:t>Самоплагіат</a:t>
          </a:r>
          <a:endParaRPr lang="uk-UA" sz="1000" b="1" dirty="0">
            <a:solidFill>
              <a:schemeClr val="tx1"/>
            </a:solidFill>
          </a:endParaRPr>
        </a:p>
      </dgm:t>
    </dgm:pt>
    <dgm:pt modelId="{715C1BFC-B18A-49E0-B7F7-3B7271ECB5AE}" type="parTrans" cxnId="{044F0A83-1D6D-428C-B06E-E615FC09A23C}">
      <dgm:prSet custT="1"/>
      <dgm:spPr/>
      <dgm:t>
        <a:bodyPr/>
        <a:lstStyle/>
        <a:p>
          <a:endParaRPr lang="uk-UA" sz="1000" b="1">
            <a:solidFill>
              <a:schemeClr val="tx1"/>
            </a:solidFill>
          </a:endParaRPr>
        </a:p>
      </dgm:t>
    </dgm:pt>
    <dgm:pt modelId="{036E91CB-D97F-478F-9C21-CE1D313AD9D4}" type="sibTrans" cxnId="{044F0A83-1D6D-428C-B06E-E615FC09A23C}">
      <dgm:prSet/>
      <dgm:spPr/>
      <dgm:t>
        <a:bodyPr/>
        <a:lstStyle/>
        <a:p>
          <a:endParaRPr lang="uk-UA" sz="1000" b="1">
            <a:solidFill>
              <a:schemeClr val="tx1"/>
            </a:solidFill>
          </a:endParaRPr>
        </a:p>
      </dgm:t>
    </dgm:pt>
    <dgm:pt modelId="{306EBCFD-61A6-4D1A-9BC3-B1DBF8E01B99}">
      <dgm:prSet phldrT="[Текст]" custT="1"/>
      <dgm:spPr/>
      <dgm:t>
        <a:bodyPr/>
        <a:lstStyle/>
        <a:p>
          <a:r>
            <a:rPr lang="uk-UA" sz="1000" b="1" dirty="0" smtClean="0">
              <a:solidFill>
                <a:schemeClr val="tx1"/>
              </a:solidFill>
            </a:rPr>
            <a:t>Фабрикація</a:t>
          </a:r>
          <a:endParaRPr lang="uk-UA" sz="1000" b="1" dirty="0">
            <a:solidFill>
              <a:schemeClr val="tx1"/>
            </a:solidFill>
          </a:endParaRPr>
        </a:p>
      </dgm:t>
    </dgm:pt>
    <dgm:pt modelId="{48EEA473-5C64-42EB-B272-E5DCE7DBF72B}" type="parTrans" cxnId="{DA2A2D3B-E989-476C-9622-8F48136FE2B8}">
      <dgm:prSet custT="1"/>
      <dgm:spPr/>
      <dgm:t>
        <a:bodyPr/>
        <a:lstStyle/>
        <a:p>
          <a:endParaRPr lang="uk-UA" sz="1000" b="1">
            <a:solidFill>
              <a:schemeClr val="tx1"/>
            </a:solidFill>
          </a:endParaRPr>
        </a:p>
      </dgm:t>
    </dgm:pt>
    <dgm:pt modelId="{7B4FDCFC-E3B3-4DFE-AE3A-129798D9029F}" type="sibTrans" cxnId="{DA2A2D3B-E989-476C-9622-8F48136FE2B8}">
      <dgm:prSet/>
      <dgm:spPr/>
      <dgm:t>
        <a:bodyPr/>
        <a:lstStyle/>
        <a:p>
          <a:endParaRPr lang="uk-UA" sz="1000" b="1">
            <a:solidFill>
              <a:schemeClr val="tx1"/>
            </a:solidFill>
          </a:endParaRPr>
        </a:p>
      </dgm:t>
    </dgm:pt>
    <dgm:pt modelId="{899BF2F5-A018-4FB9-9A5D-4E2AC584D221}">
      <dgm:prSet phldrT="[Текст]" custT="1"/>
      <dgm:spPr/>
      <dgm:t>
        <a:bodyPr/>
        <a:lstStyle/>
        <a:p>
          <a:r>
            <a:rPr lang="uk-UA" sz="1000" b="1" dirty="0" smtClean="0">
              <a:solidFill>
                <a:schemeClr val="tx1"/>
              </a:solidFill>
            </a:rPr>
            <a:t>Фальсифікація</a:t>
          </a:r>
          <a:endParaRPr lang="uk-UA" sz="1000" b="1" dirty="0">
            <a:solidFill>
              <a:schemeClr val="tx1"/>
            </a:solidFill>
          </a:endParaRPr>
        </a:p>
      </dgm:t>
    </dgm:pt>
    <dgm:pt modelId="{701598A5-3305-41BA-B5D7-E62B9F454252}" type="parTrans" cxnId="{9B842081-18ED-40D0-9323-54D497F90862}">
      <dgm:prSet custT="1"/>
      <dgm:spPr/>
      <dgm:t>
        <a:bodyPr/>
        <a:lstStyle/>
        <a:p>
          <a:endParaRPr lang="uk-UA" sz="1000" b="1">
            <a:solidFill>
              <a:schemeClr val="tx1"/>
            </a:solidFill>
          </a:endParaRPr>
        </a:p>
      </dgm:t>
    </dgm:pt>
    <dgm:pt modelId="{4A5A8589-8AD7-4B74-BA2F-F1DABF2FB7C3}" type="sibTrans" cxnId="{9B842081-18ED-40D0-9323-54D497F90862}">
      <dgm:prSet/>
      <dgm:spPr/>
      <dgm:t>
        <a:bodyPr/>
        <a:lstStyle/>
        <a:p>
          <a:endParaRPr lang="uk-UA" sz="1000" b="1">
            <a:solidFill>
              <a:schemeClr val="tx1"/>
            </a:solidFill>
          </a:endParaRPr>
        </a:p>
      </dgm:t>
    </dgm:pt>
    <dgm:pt modelId="{8F9B07D7-85A2-4573-88AC-A3D33BF3C724}">
      <dgm:prSet phldrT="[Текст]" custT="1"/>
      <dgm:spPr/>
      <dgm:t>
        <a:bodyPr/>
        <a:lstStyle/>
        <a:p>
          <a:r>
            <a:rPr lang="uk-UA" sz="1000" b="1" dirty="0" smtClean="0">
              <a:solidFill>
                <a:schemeClr val="tx1"/>
              </a:solidFill>
            </a:rPr>
            <a:t>Списування</a:t>
          </a:r>
          <a:endParaRPr lang="uk-UA" sz="1000" b="1" dirty="0">
            <a:solidFill>
              <a:schemeClr val="tx1"/>
            </a:solidFill>
          </a:endParaRPr>
        </a:p>
      </dgm:t>
    </dgm:pt>
    <dgm:pt modelId="{81055862-B1DA-4D74-A6A9-CA43E402AAF5}" type="parTrans" cxnId="{F5355D17-3991-41F7-8FBB-03B0939335E7}">
      <dgm:prSet custT="1"/>
      <dgm:spPr/>
      <dgm:t>
        <a:bodyPr/>
        <a:lstStyle/>
        <a:p>
          <a:endParaRPr lang="uk-UA" sz="1000" b="1">
            <a:solidFill>
              <a:schemeClr val="tx1"/>
            </a:solidFill>
          </a:endParaRPr>
        </a:p>
      </dgm:t>
    </dgm:pt>
    <dgm:pt modelId="{F13516CA-DA4F-4309-8291-7347C23753D8}" type="sibTrans" cxnId="{F5355D17-3991-41F7-8FBB-03B0939335E7}">
      <dgm:prSet/>
      <dgm:spPr/>
      <dgm:t>
        <a:bodyPr/>
        <a:lstStyle/>
        <a:p>
          <a:endParaRPr lang="uk-UA" sz="1000" b="1">
            <a:solidFill>
              <a:schemeClr val="tx1"/>
            </a:solidFill>
          </a:endParaRPr>
        </a:p>
      </dgm:t>
    </dgm:pt>
    <dgm:pt modelId="{C81E0019-54EC-41F1-AB9C-9BB8DD55DA9D}">
      <dgm:prSet phldrT="[Текст]" custT="1"/>
      <dgm:spPr/>
      <dgm:t>
        <a:bodyPr/>
        <a:lstStyle/>
        <a:p>
          <a:r>
            <a:rPr lang="uk-UA" sz="1000" b="1" dirty="0" smtClean="0">
              <a:solidFill>
                <a:schemeClr val="tx1"/>
              </a:solidFill>
            </a:rPr>
            <a:t>Обман</a:t>
          </a:r>
          <a:endParaRPr lang="uk-UA" sz="1000" b="1" dirty="0">
            <a:solidFill>
              <a:schemeClr val="tx1"/>
            </a:solidFill>
          </a:endParaRPr>
        </a:p>
      </dgm:t>
    </dgm:pt>
    <dgm:pt modelId="{E9566B02-C889-4AD5-93FD-BD2D69F27187}" type="parTrans" cxnId="{FBD125F5-671A-4437-B16D-8DD382797C55}">
      <dgm:prSet custT="1"/>
      <dgm:spPr/>
      <dgm:t>
        <a:bodyPr/>
        <a:lstStyle/>
        <a:p>
          <a:endParaRPr lang="uk-UA" sz="1000" b="1">
            <a:solidFill>
              <a:schemeClr val="tx1"/>
            </a:solidFill>
          </a:endParaRPr>
        </a:p>
      </dgm:t>
    </dgm:pt>
    <dgm:pt modelId="{23716243-B08C-464F-9499-80B951B16584}" type="sibTrans" cxnId="{FBD125F5-671A-4437-B16D-8DD382797C55}">
      <dgm:prSet/>
      <dgm:spPr/>
      <dgm:t>
        <a:bodyPr/>
        <a:lstStyle/>
        <a:p>
          <a:endParaRPr lang="uk-UA" sz="1000" b="1">
            <a:solidFill>
              <a:schemeClr val="tx1"/>
            </a:solidFill>
          </a:endParaRPr>
        </a:p>
      </dgm:t>
    </dgm:pt>
    <dgm:pt modelId="{443F9DA0-9135-4B50-BF2B-5A92174DC5AC}">
      <dgm:prSet phldrT="[Текст]" custT="1"/>
      <dgm:spPr/>
      <dgm:t>
        <a:bodyPr/>
        <a:lstStyle/>
        <a:p>
          <a:r>
            <a:rPr lang="uk-UA" sz="1000" b="1" dirty="0" smtClean="0">
              <a:solidFill>
                <a:schemeClr val="tx1"/>
              </a:solidFill>
            </a:rPr>
            <a:t>Хабарництво</a:t>
          </a:r>
          <a:endParaRPr lang="uk-UA" sz="1000" b="1" dirty="0">
            <a:solidFill>
              <a:schemeClr val="tx1"/>
            </a:solidFill>
          </a:endParaRPr>
        </a:p>
      </dgm:t>
    </dgm:pt>
    <dgm:pt modelId="{5F79A7D8-1F7C-4264-8510-596C0657A50C}" type="parTrans" cxnId="{8DB9CD37-179F-4701-9E54-B434504D3DBF}">
      <dgm:prSet custT="1"/>
      <dgm:spPr/>
      <dgm:t>
        <a:bodyPr/>
        <a:lstStyle/>
        <a:p>
          <a:endParaRPr lang="uk-UA" sz="1000" b="1">
            <a:solidFill>
              <a:schemeClr val="tx1"/>
            </a:solidFill>
          </a:endParaRPr>
        </a:p>
      </dgm:t>
    </dgm:pt>
    <dgm:pt modelId="{6575849D-F204-4E36-846F-3DE83EA77589}" type="sibTrans" cxnId="{8DB9CD37-179F-4701-9E54-B434504D3DBF}">
      <dgm:prSet/>
      <dgm:spPr/>
      <dgm:t>
        <a:bodyPr/>
        <a:lstStyle/>
        <a:p>
          <a:endParaRPr lang="uk-UA" sz="1000" b="1">
            <a:solidFill>
              <a:schemeClr val="tx1"/>
            </a:solidFill>
          </a:endParaRPr>
        </a:p>
      </dgm:t>
    </dgm:pt>
    <dgm:pt modelId="{A3FDC399-6CFD-413D-8499-7ED4B399E9B1}">
      <dgm:prSet phldrT="[Текст]" custT="1"/>
      <dgm:spPr/>
      <dgm:t>
        <a:bodyPr/>
        <a:lstStyle/>
        <a:p>
          <a:r>
            <a:rPr lang="uk-UA" sz="1000" b="1" dirty="0" smtClean="0">
              <a:solidFill>
                <a:schemeClr val="tx1"/>
              </a:solidFill>
            </a:rPr>
            <a:t>Необ’єктивне оцінювання</a:t>
          </a:r>
          <a:endParaRPr lang="uk-UA" sz="1000" b="1" dirty="0">
            <a:solidFill>
              <a:schemeClr val="tx1"/>
            </a:solidFill>
          </a:endParaRPr>
        </a:p>
      </dgm:t>
    </dgm:pt>
    <dgm:pt modelId="{DA19BB0F-BEA4-4B75-9780-DE6CA640268B}" type="parTrans" cxnId="{5AB7C069-5CB6-4880-ADA2-7E8C7916B315}">
      <dgm:prSet custT="1"/>
      <dgm:spPr/>
      <dgm:t>
        <a:bodyPr/>
        <a:lstStyle/>
        <a:p>
          <a:endParaRPr lang="uk-UA" sz="1000" b="1">
            <a:solidFill>
              <a:schemeClr val="tx1"/>
            </a:solidFill>
          </a:endParaRPr>
        </a:p>
      </dgm:t>
    </dgm:pt>
    <dgm:pt modelId="{E43A979D-C6F0-402B-BA8D-35DCCFF955EC}" type="sibTrans" cxnId="{5AB7C069-5CB6-4880-ADA2-7E8C7916B315}">
      <dgm:prSet/>
      <dgm:spPr/>
      <dgm:t>
        <a:bodyPr/>
        <a:lstStyle/>
        <a:p>
          <a:endParaRPr lang="uk-UA" sz="1000" b="1">
            <a:solidFill>
              <a:schemeClr val="tx1"/>
            </a:solidFill>
          </a:endParaRPr>
        </a:p>
      </dgm:t>
    </dgm:pt>
    <dgm:pt modelId="{CB2268A5-6D03-4D6A-93B5-C89CCD895F57}" type="pres">
      <dgm:prSet presAssocID="{1B74DAAA-626D-4BB0-89AB-A25DFFE8D45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E2B6115-4DA4-4C0A-A71B-429B3700BAA2}" type="pres">
      <dgm:prSet presAssocID="{EFA7135A-FA1A-441B-9674-31673B914F2B}" presName="centerShape" presStyleLbl="node0" presStyleIdx="0" presStyleCnt="1"/>
      <dgm:spPr/>
      <dgm:t>
        <a:bodyPr/>
        <a:lstStyle/>
        <a:p>
          <a:endParaRPr lang="uk-UA"/>
        </a:p>
      </dgm:t>
    </dgm:pt>
    <dgm:pt modelId="{F9B04542-BCA8-4AF5-B6FC-6B3C39099CFA}" type="pres">
      <dgm:prSet presAssocID="{54817AD6-5573-44EF-A402-76FE064D07D9}" presName="parTrans" presStyleLbl="sibTrans2D1" presStyleIdx="0" presStyleCnt="8"/>
      <dgm:spPr/>
      <dgm:t>
        <a:bodyPr/>
        <a:lstStyle/>
        <a:p>
          <a:endParaRPr lang="uk-UA"/>
        </a:p>
      </dgm:t>
    </dgm:pt>
    <dgm:pt modelId="{66E9F0F4-E8F3-4F94-85DF-57159110BACA}" type="pres">
      <dgm:prSet presAssocID="{54817AD6-5573-44EF-A402-76FE064D07D9}" presName="connectorText" presStyleLbl="sibTrans2D1" presStyleIdx="0" presStyleCnt="8"/>
      <dgm:spPr/>
      <dgm:t>
        <a:bodyPr/>
        <a:lstStyle/>
        <a:p>
          <a:endParaRPr lang="uk-UA"/>
        </a:p>
      </dgm:t>
    </dgm:pt>
    <dgm:pt modelId="{175A7E7E-3C2D-4A65-96AF-7A897D83EF00}" type="pres">
      <dgm:prSet presAssocID="{77268E8B-808D-4EC7-A95C-7D279EE998F0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9DFD58B-6DCE-47EA-BE4D-7E2FFC209910}" type="pres">
      <dgm:prSet presAssocID="{715C1BFC-B18A-49E0-B7F7-3B7271ECB5AE}" presName="parTrans" presStyleLbl="sibTrans2D1" presStyleIdx="1" presStyleCnt="8"/>
      <dgm:spPr/>
      <dgm:t>
        <a:bodyPr/>
        <a:lstStyle/>
        <a:p>
          <a:endParaRPr lang="uk-UA"/>
        </a:p>
      </dgm:t>
    </dgm:pt>
    <dgm:pt modelId="{BCE00536-31AC-4D44-9C4B-BCB3748D947E}" type="pres">
      <dgm:prSet presAssocID="{715C1BFC-B18A-49E0-B7F7-3B7271ECB5AE}" presName="connectorText" presStyleLbl="sibTrans2D1" presStyleIdx="1" presStyleCnt="8"/>
      <dgm:spPr/>
      <dgm:t>
        <a:bodyPr/>
        <a:lstStyle/>
        <a:p>
          <a:endParaRPr lang="uk-UA"/>
        </a:p>
      </dgm:t>
    </dgm:pt>
    <dgm:pt modelId="{7BB7C2D4-E572-4BFB-91CE-3B518E12C39A}" type="pres">
      <dgm:prSet presAssocID="{02B9C319-12E1-4D5B-9AFD-D624DE86AB2F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2A66129-67D1-4325-8337-928AFA34293B}" type="pres">
      <dgm:prSet presAssocID="{48EEA473-5C64-42EB-B272-E5DCE7DBF72B}" presName="parTrans" presStyleLbl="sibTrans2D1" presStyleIdx="2" presStyleCnt="8"/>
      <dgm:spPr/>
      <dgm:t>
        <a:bodyPr/>
        <a:lstStyle/>
        <a:p>
          <a:endParaRPr lang="uk-UA"/>
        </a:p>
      </dgm:t>
    </dgm:pt>
    <dgm:pt modelId="{1DCAD878-92F0-42CC-AD30-4D33DFC6B248}" type="pres">
      <dgm:prSet presAssocID="{48EEA473-5C64-42EB-B272-E5DCE7DBF72B}" presName="connectorText" presStyleLbl="sibTrans2D1" presStyleIdx="2" presStyleCnt="8"/>
      <dgm:spPr/>
      <dgm:t>
        <a:bodyPr/>
        <a:lstStyle/>
        <a:p>
          <a:endParaRPr lang="uk-UA"/>
        </a:p>
      </dgm:t>
    </dgm:pt>
    <dgm:pt modelId="{BA21A510-2224-4570-8B02-DDA5E7F7851A}" type="pres">
      <dgm:prSet presAssocID="{306EBCFD-61A6-4D1A-9BC3-B1DBF8E01B99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DA59730-2AD7-4A1E-99F0-0D53C06B3D1E}" type="pres">
      <dgm:prSet presAssocID="{701598A5-3305-41BA-B5D7-E62B9F454252}" presName="parTrans" presStyleLbl="sibTrans2D1" presStyleIdx="3" presStyleCnt="8"/>
      <dgm:spPr/>
      <dgm:t>
        <a:bodyPr/>
        <a:lstStyle/>
        <a:p>
          <a:endParaRPr lang="uk-UA"/>
        </a:p>
      </dgm:t>
    </dgm:pt>
    <dgm:pt modelId="{2C769E36-D29F-4114-8E42-5BDBE95F44AC}" type="pres">
      <dgm:prSet presAssocID="{701598A5-3305-41BA-B5D7-E62B9F454252}" presName="connectorText" presStyleLbl="sibTrans2D1" presStyleIdx="3" presStyleCnt="8"/>
      <dgm:spPr/>
      <dgm:t>
        <a:bodyPr/>
        <a:lstStyle/>
        <a:p>
          <a:endParaRPr lang="uk-UA"/>
        </a:p>
      </dgm:t>
    </dgm:pt>
    <dgm:pt modelId="{1DE0C809-2D86-45C5-94F2-99D934D00A45}" type="pres">
      <dgm:prSet presAssocID="{899BF2F5-A018-4FB9-9A5D-4E2AC584D221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7B8D5BE-5186-4DEB-92B2-8293D28B192C}" type="pres">
      <dgm:prSet presAssocID="{81055862-B1DA-4D74-A6A9-CA43E402AAF5}" presName="parTrans" presStyleLbl="sibTrans2D1" presStyleIdx="4" presStyleCnt="8"/>
      <dgm:spPr/>
      <dgm:t>
        <a:bodyPr/>
        <a:lstStyle/>
        <a:p>
          <a:endParaRPr lang="uk-UA"/>
        </a:p>
      </dgm:t>
    </dgm:pt>
    <dgm:pt modelId="{D32DE898-26F7-4ED1-B85E-B6731D74877F}" type="pres">
      <dgm:prSet presAssocID="{81055862-B1DA-4D74-A6A9-CA43E402AAF5}" presName="connectorText" presStyleLbl="sibTrans2D1" presStyleIdx="4" presStyleCnt="8"/>
      <dgm:spPr/>
      <dgm:t>
        <a:bodyPr/>
        <a:lstStyle/>
        <a:p>
          <a:endParaRPr lang="uk-UA"/>
        </a:p>
      </dgm:t>
    </dgm:pt>
    <dgm:pt modelId="{D14BF060-C07E-40C7-9699-C449B0DDF7A7}" type="pres">
      <dgm:prSet presAssocID="{8F9B07D7-85A2-4573-88AC-A3D33BF3C724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E14AEF-CA96-49D7-BEFB-8AD1CB8CFCA2}" type="pres">
      <dgm:prSet presAssocID="{E9566B02-C889-4AD5-93FD-BD2D69F27187}" presName="parTrans" presStyleLbl="sibTrans2D1" presStyleIdx="5" presStyleCnt="8"/>
      <dgm:spPr/>
      <dgm:t>
        <a:bodyPr/>
        <a:lstStyle/>
        <a:p>
          <a:endParaRPr lang="uk-UA"/>
        </a:p>
      </dgm:t>
    </dgm:pt>
    <dgm:pt modelId="{C5583F7D-3984-45FF-9C79-0D6D1F712E4E}" type="pres">
      <dgm:prSet presAssocID="{E9566B02-C889-4AD5-93FD-BD2D69F27187}" presName="connectorText" presStyleLbl="sibTrans2D1" presStyleIdx="5" presStyleCnt="8"/>
      <dgm:spPr/>
      <dgm:t>
        <a:bodyPr/>
        <a:lstStyle/>
        <a:p>
          <a:endParaRPr lang="uk-UA"/>
        </a:p>
      </dgm:t>
    </dgm:pt>
    <dgm:pt modelId="{0C3D97BE-185B-4951-A670-05B0364A674D}" type="pres">
      <dgm:prSet presAssocID="{C81E0019-54EC-41F1-AB9C-9BB8DD55DA9D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2C4C839-D6CF-43B4-9EF5-39E66EC09171}" type="pres">
      <dgm:prSet presAssocID="{5F79A7D8-1F7C-4264-8510-596C0657A50C}" presName="parTrans" presStyleLbl="sibTrans2D1" presStyleIdx="6" presStyleCnt="8"/>
      <dgm:spPr/>
      <dgm:t>
        <a:bodyPr/>
        <a:lstStyle/>
        <a:p>
          <a:endParaRPr lang="uk-UA"/>
        </a:p>
      </dgm:t>
    </dgm:pt>
    <dgm:pt modelId="{9F585A26-86EF-4D46-BF85-2AB0558C8DDD}" type="pres">
      <dgm:prSet presAssocID="{5F79A7D8-1F7C-4264-8510-596C0657A50C}" presName="connectorText" presStyleLbl="sibTrans2D1" presStyleIdx="6" presStyleCnt="8"/>
      <dgm:spPr/>
      <dgm:t>
        <a:bodyPr/>
        <a:lstStyle/>
        <a:p>
          <a:endParaRPr lang="uk-UA"/>
        </a:p>
      </dgm:t>
    </dgm:pt>
    <dgm:pt modelId="{A710A73D-FBC7-4030-AC99-64C22DF671F0}" type="pres">
      <dgm:prSet presAssocID="{443F9DA0-9135-4B50-BF2B-5A92174DC5AC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9B85AF0-57CD-4C64-8DE6-2D1241124B96}" type="pres">
      <dgm:prSet presAssocID="{DA19BB0F-BEA4-4B75-9780-DE6CA640268B}" presName="parTrans" presStyleLbl="sibTrans2D1" presStyleIdx="7" presStyleCnt="8"/>
      <dgm:spPr/>
      <dgm:t>
        <a:bodyPr/>
        <a:lstStyle/>
        <a:p>
          <a:endParaRPr lang="uk-UA"/>
        </a:p>
      </dgm:t>
    </dgm:pt>
    <dgm:pt modelId="{E0BA8265-A1DE-49C5-B8A0-C3BD95FF1297}" type="pres">
      <dgm:prSet presAssocID="{DA19BB0F-BEA4-4B75-9780-DE6CA640268B}" presName="connectorText" presStyleLbl="sibTrans2D1" presStyleIdx="7" presStyleCnt="8"/>
      <dgm:spPr/>
      <dgm:t>
        <a:bodyPr/>
        <a:lstStyle/>
        <a:p>
          <a:endParaRPr lang="uk-UA"/>
        </a:p>
      </dgm:t>
    </dgm:pt>
    <dgm:pt modelId="{33FC568F-61D2-4115-95D4-426C6DA712A0}" type="pres">
      <dgm:prSet presAssocID="{A3FDC399-6CFD-413D-8499-7ED4B399E9B1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AB7C069-5CB6-4880-ADA2-7E8C7916B315}" srcId="{EFA7135A-FA1A-441B-9674-31673B914F2B}" destId="{A3FDC399-6CFD-413D-8499-7ED4B399E9B1}" srcOrd="7" destOrd="0" parTransId="{DA19BB0F-BEA4-4B75-9780-DE6CA640268B}" sibTransId="{E43A979D-C6F0-402B-BA8D-35DCCFF955EC}"/>
    <dgm:cxn modelId="{364F842D-56F9-42C6-8991-E52AD9B9E2D2}" type="presOf" srcId="{DA19BB0F-BEA4-4B75-9780-DE6CA640268B}" destId="{E0BA8265-A1DE-49C5-B8A0-C3BD95FF1297}" srcOrd="1" destOrd="0" presId="urn:microsoft.com/office/officeart/2005/8/layout/radial5"/>
    <dgm:cxn modelId="{F5355D17-3991-41F7-8FBB-03B0939335E7}" srcId="{EFA7135A-FA1A-441B-9674-31673B914F2B}" destId="{8F9B07D7-85A2-4573-88AC-A3D33BF3C724}" srcOrd="4" destOrd="0" parTransId="{81055862-B1DA-4D74-A6A9-CA43E402AAF5}" sibTransId="{F13516CA-DA4F-4309-8291-7347C23753D8}"/>
    <dgm:cxn modelId="{54E3D72E-BF70-4E58-BAB1-B8C0658FA131}" type="presOf" srcId="{443F9DA0-9135-4B50-BF2B-5A92174DC5AC}" destId="{A710A73D-FBC7-4030-AC99-64C22DF671F0}" srcOrd="0" destOrd="0" presId="urn:microsoft.com/office/officeart/2005/8/layout/radial5"/>
    <dgm:cxn modelId="{597577AC-9E79-4F0A-8E05-183DFDFC2627}" type="presOf" srcId="{C81E0019-54EC-41F1-AB9C-9BB8DD55DA9D}" destId="{0C3D97BE-185B-4951-A670-05B0364A674D}" srcOrd="0" destOrd="0" presId="urn:microsoft.com/office/officeart/2005/8/layout/radial5"/>
    <dgm:cxn modelId="{446D778A-9CB0-4144-A8A2-5BD19A6E409F}" type="presOf" srcId="{1B74DAAA-626D-4BB0-89AB-A25DFFE8D45B}" destId="{CB2268A5-6D03-4D6A-93B5-C89CCD895F57}" srcOrd="0" destOrd="0" presId="urn:microsoft.com/office/officeart/2005/8/layout/radial5"/>
    <dgm:cxn modelId="{4D15280E-4309-447D-82E1-DC729BABC028}" type="presOf" srcId="{81055862-B1DA-4D74-A6A9-CA43E402AAF5}" destId="{D32DE898-26F7-4ED1-B85E-B6731D74877F}" srcOrd="1" destOrd="0" presId="urn:microsoft.com/office/officeart/2005/8/layout/radial5"/>
    <dgm:cxn modelId="{DAA3973E-9B8D-415F-92EF-D37D7764FFB7}" type="presOf" srcId="{5F79A7D8-1F7C-4264-8510-596C0657A50C}" destId="{9F585A26-86EF-4D46-BF85-2AB0558C8DDD}" srcOrd="1" destOrd="0" presId="urn:microsoft.com/office/officeart/2005/8/layout/radial5"/>
    <dgm:cxn modelId="{4D893B85-3A35-4678-A120-2FC6B59DED80}" type="presOf" srcId="{E9566B02-C889-4AD5-93FD-BD2D69F27187}" destId="{C5583F7D-3984-45FF-9C79-0D6D1F712E4E}" srcOrd="1" destOrd="0" presId="urn:microsoft.com/office/officeart/2005/8/layout/radial5"/>
    <dgm:cxn modelId="{C5B495B6-C2A8-4851-A90E-EA35F34C3AE3}" type="presOf" srcId="{701598A5-3305-41BA-B5D7-E62B9F454252}" destId="{2C769E36-D29F-4114-8E42-5BDBE95F44AC}" srcOrd="1" destOrd="0" presId="urn:microsoft.com/office/officeart/2005/8/layout/radial5"/>
    <dgm:cxn modelId="{08A52E90-DFEE-41D1-B647-F96EBD26AA73}" type="presOf" srcId="{02B9C319-12E1-4D5B-9AFD-D624DE86AB2F}" destId="{7BB7C2D4-E572-4BFB-91CE-3B518E12C39A}" srcOrd="0" destOrd="0" presId="urn:microsoft.com/office/officeart/2005/8/layout/radial5"/>
    <dgm:cxn modelId="{9B842081-18ED-40D0-9323-54D497F90862}" srcId="{EFA7135A-FA1A-441B-9674-31673B914F2B}" destId="{899BF2F5-A018-4FB9-9A5D-4E2AC584D221}" srcOrd="3" destOrd="0" parTransId="{701598A5-3305-41BA-B5D7-E62B9F454252}" sibTransId="{4A5A8589-8AD7-4B74-BA2F-F1DABF2FB7C3}"/>
    <dgm:cxn modelId="{006E52DB-61FA-4175-8F49-F52EDCDB4BAE}" type="presOf" srcId="{715C1BFC-B18A-49E0-B7F7-3B7271ECB5AE}" destId="{BCE00536-31AC-4D44-9C4B-BCB3748D947E}" srcOrd="1" destOrd="0" presId="urn:microsoft.com/office/officeart/2005/8/layout/radial5"/>
    <dgm:cxn modelId="{8B8235A5-CBDF-4947-9CF9-C8FE53CC5A0E}" type="presOf" srcId="{8F9B07D7-85A2-4573-88AC-A3D33BF3C724}" destId="{D14BF060-C07E-40C7-9699-C449B0DDF7A7}" srcOrd="0" destOrd="0" presId="urn:microsoft.com/office/officeart/2005/8/layout/radial5"/>
    <dgm:cxn modelId="{45FEFAD3-68A5-4445-9F9B-579FC8450A04}" type="presOf" srcId="{48EEA473-5C64-42EB-B272-E5DCE7DBF72B}" destId="{D2A66129-67D1-4325-8337-928AFA34293B}" srcOrd="0" destOrd="0" presId="urn:microsoft.com/office/officeart/2005/8/layout/radial5"/>
    <dgm:cxn modelId="{044F0A83-1D6D-428C-B06E-E615FC09A23C}" srcId="{EFA7135A-FA1A-441B-9674-31673B914F2B}" destId="{02B9C319-12E1-4D5B-9AFD-D624DE86AB2F}" srcOrd="1" destOrd="0" parTransId="{715C1BFC-B18A-49E0-B7F7-3B7271ECB5AE}" sibTransId="{036E91CB-D97F-478F-9C21-CE1D313AD9D4}"/>
    <dgm:cxn modelId="{4D82611B-0352-44FE-88C1-76AFB4078E52}" type="presOf" srcId="{899BF2F5-A018-4FB9-9A5D-4E2AC584D221}" destId="{1DE0C809-2D86-45C5-94F2-99D934D00A45}" srcOrd="0" destOrd="0" presId="urn:microsoft.com/office/officeart/2005/8/layout/radial5"/>
    <dgm:cxn modelId="{50804A8B-4512-4A2B-A011-1EA54AE1FA6F}" type="presOf" srcId="{81055862-B1DA-4D74-A6A9-CA43E402AAF5}" destId="{77B8D5BE-5186-4DEB-92B2-8293D28B192C}" srcOrd="0" destOrd="0" presId="urn:microsoft.com/office/officeart/2005/8/layout/radial5"/>
    <dgm:cxn modelId="{01B7ABB2-AD32-4C3E-AD10-9214F59B6C9E}" srcId="{1B74DAAA-626D-4BB0-89AB-A25DFFE8D45B}" destId="{EFA7135A-FA1A-441B-9674-31673B914F2B}" srcOrd="0" destOrd="0" parTransId="{83F5D9A5-6C3D-410E-B763-3D485D05AE3B}" sibTransId="{93147840-1B77-4F95-981D-B19505E9682A}"/>
    <dgm:cxn modelId="{6056165A-09EB-4282-9895-5AAA7F81F70C}" srcId="{EFA7135A-FA1A-441B-9674-31673B914F2B}" destId="{77268E8B-808D-4EC7-A95C-7D279EE998F0}" srcOrd="0" destOrd="0" parTransId="{54817AD6-5573-44EF-A402-76FE064D07D9}" sibTransId="{654551C2-5119-4F73-9C95-C29795F6EB75}"/>
    <dgm:cxn modelId="{29859209-1E13-46E0-A062-07F9F4B6770C}" type="presOf" srcId="{A3FDC399-6CFD-413D-8499-7ED4B399E9B1}" destId="{33FC568F-61D2-4115-95D4-426C6DA712A0}" srcOrd="0" destOrd="0" presId="urn:microsoft.com/office/officeart/2005/8/layout/radial5"/>
    <dgm:cxn modelId="{75FDB301-EAB3-42E7-A75A-7BC320269FEC}" type="presOf" srcId="{54817AD6-5573-44EF-A402-76FE064D07D9}" destId="{F9B04542-BCA8-4AF5-B6FC-6B3C39099CFA}" srcOrd="0" destOrd="0" presId="urn:microsoft.com/office/officeart/2005/8/layout/radial5"/>
    <dgm:cxn modelId="{CFCD20FC-D16F-465B-B51D-9710177728DE}" type="presOf" srcId="{EFA7135A-FA1A-441B-9674-31673B914F2B}" destId="{0E2B6115-4DA4-4C0A-A71B-429B3700BAA2}" srcOrd="0" destOrd="0" presId="urn:microsoft.com/office/officeart/2005/8/layout/radial5"/>
    <dgm:cxn modelId="{E32E9124-460B-4697-A1F1-DF781B05C908}" type="presOf" srcId="{715C1BFC-B18A-49E0-B7F7-3B7271ECB5AE}" destId="{89DFD58B-6DCE-47EA-BE4D-7E2FFC209910}" srcOrd="0" destOrd="0" presId="urn:microsoft.com/office/officeart/2005/8/layout/radial5"/>
    <dgm:cxn modelId="{7E8DFA65-42A5-4097-89D3-989DB90650A0}" type="presOf" srcId="{701598A5-3305-41BA-B5D7-E62B9F454252}" destId="{9DA59730-2AD7-4A1E-99F0-0D53C06B3D1E}" srcOrd="0" destOrd="0" presId="urn:microsoft.com/office/officeart/2005/8/layout/radial5"/>
    <dgm:cxn modelId="{FBD125F5-671A-4437-B16D-8DD382797C55}" srcId="{EFA7135A-FA1A-441B-9674-31673B914F2B}" destId="{C81E0019-54EC-41F1-AB9C-9BB8DD55DA9D}" srcOrd="5" destOrd="0" parTransId="{E9566B02-C889-4AD5-93FD-BD2D69F27187}" sibTransId="{23716243-B08C-464F-9499-80B951B16584}"/>
    <dgm:cxn modelId="{C7CB77FC-5C82-475C-B07D-08410D8A76B2}" type="presOf" srcId="{48EEA473-5C64-42EB-B272-E5DCE7DBF72B}" destId="{1DCAD878-92F0-42CC-AD30-4D33DFC6B248}" srcOrd="1" destOrd="0" presId="urn:microsoft.com/office/officeart/2005/8/layout/radial5"/>
    <dgm:cxn modelId="{0B0F113C-CCDE-4ED1-97B2-3B3AB227F979}" type="presOf" srcId="{77268E8B-808D-4EC7-A95C-7D279EE998F0}" destId="{175A7E7E-3C2D-4A65-96AF-7A897D83EF00}" srcOrd="0" destOrd="0" presId="urn:microsoft.com/office/officeart/2005/8/layout/radial5"/>
    <dgm:cxn modelId="{08285DEF-F118-46E7-9A03-5799E6BFBF49}" type="presOf" srcId="{306EBCFD-61A6-4D1A-9BC3-B1DBF8E01B99}" destId="{BA21A510-2224-4570-8B02-DDA5E7F7851A}" srcOrd="0" destOrd="0" presId="urn:microsoft.com/office/officeart/2005/8/layout/radial5"/>
    <dgm:cxn modelId="{AEF51B06-9840-4DE2-BA10-C756BC06E0BE}" type="presOf" srcId="{54817AD6-5573-44EF-A402-76FE064D07D9}" destId="{66E9F0F4-E8F3-4F94-85DF-57159110BACA}" srcOrd="1" destOrd="0" presId="urn:microsoft.com/office/officeart/2005/8/layout/radial5"/>
    <dgm:cxn modelId="{8DB9CD37-179F-4701-9E54-B434504D3DBF}" srcId="{EFA7135A-FA1A-441B-9674-31673B914F2B}" destId="{443F9DA0-9135-4B50-BF2B-5A92174DC5AC}" srcOrd="6" destOrd="0" parTransId="{5F79A7D8-1F7C-4264-8510-596C0657A50C}" sibTransId="{6575849D-F204-4E36-846F-3DE83EA77589}"/>
    <dgm:cxn modelId="{DA2A2D3B-E989-476C-9622-8F48136FE2B8}" srcId="{EFA7135A-FA1A-441B-9674-31673B914F2B}" destId="{306EBCFD-61A6-4D1A-9BC3-B1DBF8E01B99}" srcOrd="2" destOrd="0" parTransId="{48EEA473-5C64-42EB-B272-E5DCE7DBF72B}" sibTransId="{7B4FDCFC-E3B3-4DFE-AE3A-129798D9029F}"/>
    <dgm:cxn modelId="{CA6A4E9E-BFCA-4057-9305-64DFA0A9219B}" type="presOf" srcId="{DA19BB0F-BEA4-4B75-9780-DE6CA640268B}" destId="{19B85AF0-57CD-4C64-8DE6-2D1241124B96}" srcOrd="0" destOrd="0" presId="urn:microsoft.com/office/officeart/2005/8/layout/radial5"/>
    <dgm:cxn modelId="{1764CE9D-77B9-4FAF-AA86-B75F522D8AC2}" type="presOf" srcId="{E9566B02-C889-4AD5-93FD-BD2D69F27187}" destId="{9EE14AEF-CA96-49D7-BEFB-8AD1CB8CFCA2}" srcOrd="0" destOrd="0" presId="urn:microsoft.com/office/officeart/2005/8/layout/radial5"/>
    <dgm:cxn modelId="{6140C1E0-464C-4664-B760-C046E1E4FA27}" type="presOf" srcId="{5F79A7D8-1F7C-4264-8510-596C0657A50C}" destId="{A2C4C839-D6CF-43B4-9EF5-39E66EC09171}" srcOrd="0" destOrd="0" presId="urn:microsoft.com/office/officeart/2005/8/layout/radial5"/>
    <dgm:cxn modelId="{60FF50BB-ED14-4EA3-B52A-49193431C81F}" type="presParOf" srcId="{CB2268A5-6D03-4D6A-93B5-C89CCD895F57}" destId="{0E2B6115-4DA4-4C0A-A71B-429B3700BAA2}" srcOrd="0" destOrd="0" presId="urn:microsoft.com/office/officeart/2005/8/layout/radial5"/>
    <dgm:cxn modelId="{5A49FEAE-D60D-4D20-984C-075F485B3035}" type="presParOf" srcId="{CB2268A5-6D03-4D6A-93B5-C89CCD895F57}" destId="{F9B04542-BCA8-4AF5-B6FC-6B3C39099CFA}" srcOrd="1" destOrd="0" presId="urn:microsoft.com/office/officeart/2005/8/layout/radial5"/>
    <dgm:cxn modelId="{F697B794-FBCC-4894-AFBC-E216127078A3}" type="presParOf" srcId="{F9B04542-BCA8-4AF5-B6FC-6B3C39099CFA}" destId="{66E9F0F4-E8F3-4F94-85DF-57159110BACA}" srcOrd="0" destOrd="0" presId="urn:microsoft.com/office/officeart/2005/8/layout/radial5"/>
    <dgm:cxn modelId="{6D9F181D-551A-4D66-B266-22ACFEBD1075}" type="presParOf" srcId="{CB2268A5-6D03-4D6A-93B5-C89CCD895F57}" destId="{175A7E7E-3C2D-4A65-96AF-7A897D83EF00}" srcOrd="2" destOrd="0" presId="urn:microsoft.com/office/officeart/2005/8/layout/radial5"/>
    <dgm:cxn modelId="{D711A7A6-0CF5-46B4-96BA-93894927B203}" type="presParOf" srcId="{CB2268A5-6D03-4D6A-93B5-C89CCD895F57}" destId="{89DFD58B-6DCE-47EA-BE4D-7E2FFC209910}" srcOrd="3" destOrd="0" presId="urn:microsoft.com/office/officeart/2005/8/layout/radial5"/>
    <dgm:cxn modelId="{81CAA42D-88AE-430D-B2F7-018C1B40392A}" type="presParOf" srcId="{89DFD58B-6DCE-47EA-BE4D-7E2FFC209910}" destId="{BCE00536-31AC-4D44-9C4B-BCB3748D947E}" srcOrd="0" destOrd="0" presId="urn:microsoft.com/office/officeart/2005/8/layout/radial5"/>
    <dgm:cxn modelId="{AF2A498B-CF2F-4681-A24B-12151E9C97D1}" type="presParOf" srcId="{CB2268A5-6D03-4D6A-93B5-C89CCD895F57}" destId="{7BB7C2D4-E572-4BFB-91CE-3B518E12C39A}" srcOrd="4" destOrd="0" presId="urn:microsoft.com/office/officeart/2005/8/layout/radial5"/>
    <dgm:cxn modelId="{BB6C0A74-9E3F-4DAB-BCE4-4137A6AE4A4F}" type="presParOf" srcId="{CB2268A5-6D03-4D6A-93B5-C89CCD895F57}" destId="{D2A66129-67D1-4325-8337-928AFA34293B}" srcOrd="5" destOrd="0" presId="urn:microsoft.com/office/officeart/2005/8/layout/radial5"/>
    <dgm:cxn modelId="{4820E5A9-61D7-465E-9455-21F4096174C8}" type="presParOf" srcId="{D2A66129-67D1-4325-8337-928AFA34293B}" destId="{1DCAD878-92F0-42CC-AD30-4D33DFC6B248}" srcOrd="0" destOrd="0" presId="urn:microsoft.com/office/officeart/2005/8/layout/radial5"/>
    <dgm:cxn modelId="{79ED04F1-CABF-4C42-9DC5-645F4897600C}" type="presParOf" srcId="{CB2268A5-6D03-4D6A-93B5-C89CCD895F57}" destId="{BA21A510-2224-4570-8B02-DDA5E7F7851A}" srcOrd="6" destOrd="0" presId="urn:microsoft.com/office/officeart/2005/8/layout/radial5"/>
    <dgm:cxn modelId="{F480A964-D8E7-46AB-8D4F-8001C3547049}" type="presParOf" srcId="{CB2268A5-6D03-4D6A-93B5-C89CCD895F57}" destId="{9DA59730-2AD7-4A1E-99F0-0D53C06B3D1E}" srcOrd="7" destOrd="0" presId="urn:microsoft.com/office/officeart/2005/8/layout/radial5"/>
    <dgm:cxn modelId="{358E5453-998F-4996-8669-CC9BE34CBBD1}" type="presParOf" srcId="{9DA59730-2AD7-4A1E-99F0-0D53C06B3D1E}" destId="{2C769E36-D29F-4114-8E42-5BDBE95F44AC}" srcOrd="0" destOrd="0" presId="urn:microsoft.com/office/officeart/2005/8/layout/radial5"/>
    <dgm:cxn modelId="{5435CF5A-C684-468A-B1B0-DE7AD7761067}" type="presParOf" srcId="{CB2268A5-6D03-4D6A-93B5-C89CCD895F57}" destId="{1DE0C809-2D86-45C5-94F2-99D934D00A45}" srcOrd="8" destOrd="0" presId="urn:microsoft.com/office/officeart/2005/8/layout/radial5"/>
    <dgm:cxn modelId="{CD25E12C-90B2-4AAE-BA64-21866110251A}" type="presParOf" srcId="{CB2268A5-6D03-4D6A-93B5-C89CCD895F57}" destId="{77B8D5BE-5186-4DEB-92B2-8293D28B192C}" srcOrd="9" destOrd="0" presId="urn:microsoft.com/office/officeart/2005/8/layout/radial5"/>
    <dgm:cxn modelId="{69C71B9B-1383-4F6E-A5AF-E0D554F5186B}" type="presParOf" srcId="{77B8D5BE-5186-4DEB-92B2-8293D28B192C}" destId="{D32DE898-26F7-4ED1-B85E-B6731D74877F}" srcOrd="0" destOrd="0" presId="urn:microsoft.com/office/officeart/2005/8/layout/radial5"/>
    <dgm:cxn modelId="{6A1B378A-893A-4DF3-A360-58AD2E6FAB03}" type="presParOf" srcId="{CB2268A5-6D03-4D6A-93B5-C89CCD895F57}" destId="{D14BF060-C07E-40C7-9699-C449B0DDF7A7}" srcOrd="10" destOrd="0" presId="urn:microsoft.com/office/officeart/2005/8/layout/radial5"/>
    <dgm:cxn modelId="{D948DF9A-A5D0-4EC0-ADAC-843751822CEB}" type="presParOf" srcId="{CB2268A5-6D03-4D6A-93B5-C89CCD895F57}" destId="{9EE14AEF-CA96-49D7-BEFB-8AD1CB8CFCA2}" srcOrd="11" destOrd="0" presId="urn:microsoft.com/office/officeart/2005/8/layout/radial5"/>
    <dgm:cxn modelId="{DAB1FCF7-7F31-4682-83F5-C6753686132F}" type="presParOf" srcId="{9EE14AEF-CA96-49D7-BEFB-8AD1CB8CFCA2}" destId="{C5583F7D-3984-45FF-9C79-0D6D1F712E4E}" srcOrd="0" destOrd="0" presId="urn:microsoft.com/office/officeart/2005/8/layout/radial5"/>
    <dgm:cxn modelId="{DFF63412-C537-4F48-8679-4E915F694457}" type="presParOf" srcId="{CB2268A5-6D03-4D6A-93B5-C89CCD895F57}" destId="{0C3D97BE-185B-4951-A670-05B0364A674D}" srcOrd="12" destOrd="0" presId="urn:microsoft.com/office/officeart/2005/8/layout/radial5"/>
    <dgm:cxn modelId="{691FAD69-466A-4947-9B2D-3A20C265DC15}" type="presParOf" srcId="{CB2268A5-6D03-4D6A-93B5-C89CCD895F57}" destId="{A2C4C839-D6CF-43B4-9EF5-39E66EC09171}" srcOrd="13" destOrd="0" presId="urn:microsoft.com/office/officeart/2005/8/layout/radial5"/>
    <dgm:cxn modelId="{CC110A54-C537-4F39-A4DA-9AE304A5D676}" type="presParOf" srcId="{A2C4C839-D6CF-43B4-9EF5-39E66EC09171}" destId="{9F585A26-86EF-4D46-BF85-2AB0558C8DDD}" srcOrd="0" destOrd="0" presId="urn:microsoft.com/office/officeart/2005/8/layout/radial5"/>
    <dgm:cxn modelId="{49128E34-D406-43F3-900A-6567DD2EA9F3}" type="presParOf" srcId="{CB2268A5-6D03-4D6A-93B5-C89CCD895F57}" destId="{A710A73D-FBC7-4030-AC99-64C22DF671F0}" srcOrd="14" destOrd="0" presId="urn:microsoft.com/office/officeart/2005/8/layout/radial5"/>
    <dgm:cxn modelId="{78573AD3-EE12-4642-B0FC-A81E1B4413BA}" type="presParOf" srcId="{CB2268A5-6D03-4D6A-93B5-C89CCD895F57}" destId="{19B85AF0-57CD-4C64-8DE6-2D1241124B96}" srcOrd="15" destOrd="0" presId="urn:microsoft.com/office/officeart/2005/8/layout/radial5"/>
    <dgm:cxn modelId="{0ECBAD10-CB57-460D-B82B-549D011D144E}" type="presParOf" srcId="{19B85AF0-57CD-4C64-8DE6-2D1241124B96}" destId="{E0BA8265-A1DE-49C5-B8A0-C3BD95FF1297}" srcOrd="0" destOrd="0" presId="urn:microsoft.com/office/officeart/2005/8/layout/radial5"/>
    <dgm:cxn modelId="{CC64FC27-95B3-428D-9D25-7204E7E4AD75}" type="presParOf" srcId="{CB2268A5-6D03-4D6A-93B5-C89CCD895F57}" destId="{33FC568F-61D2-4115-95D4-426C6DA712A0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2D0A34-F6C3-4143-8ECF-5A44EF8DD445}" type="doc">
      <dgm:prSet loTypeId="urn:microsoft.com/office/officeart/2005/8/layout/cycle6" loCatId="cycle" qsTypeId="urn:microsoft.com/office/officeart/2005/8/quickstyle/3d2#5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3CD67648-BFFC-481F-B416-4AF347B4BE25}">
      <dgm:prSet phldrT="[Текст]" custT="1"/>
      <dgm:spPr/>
      <dgm:t>
        <a:bodyPr/>
        <a:lstStyle/>
        <a:p>
          <a:r>
            <a:rPr lang="uk-UA" sz="1400" dirty="0" smtClean="0"/>
            <a:t>Чесність</a:t>
          </a:r>
          <a:endParaRPr lang="uk-UA" sz="1400" dirty="0"/>
        </a:p>
      </dgm:t>
    </dgm:pt>
    <dgm:pt modelId="{F97F14A4-243F-42AD-AD1B-046988ED5574}" type="parTrans" cxnId="{52B326BC-847D-4FF7-B714-FFD3017F1751}">
      <dgm:prSet/>
      <dgm:spPr/>
      <dgm:t>
        <a:bodyPr/>
        <a:lstStyle/>
        <a:p>
          <a:endParaRPr lang="uk-UA" sz="1400"/>
        </a:p>
      </dgm:t>
    </dgm:pt>
    <dgm:pt modelId="{AE7901E5-2132-487B-83BD-83C2545ECEC9}" type="sibTrans" cxnId="{52B326BC-847D-4FF7-B714-FFD3017F1751}">
      <dgm:prSet/>
      <dgm:spPr/>
      <dgm:t>
        <a:bodyPr/>
        <a:lstStyle/>
        <a:p>
          <a:endParaRPr lang="uk-UA" sz="1400"/>
        </a:p>
      </dgm:t>
    </dgm:pt>
    <dgm:pt modelId="{4C8CAE51-1366-428E-ABAF-6882129C3217}">
      <dgm:prSet phldrT="[Текст]" custT="1"/>
      <dgm:spPr/>
      <dgm:t>
        <a:bodyPr/>
        <a:lstStyle/>
        <a:p>
          <a:r>
            <a:rPr lang="uk-UA" sz="1400" dirty="0" smtClean="0"/>
            <a:t>Повага</a:t>
          </a:r>
          <a:endParaRPr lang="uk-UA" sz="1400" dirty="0"/>
        </a:p>
      </dgm:t>
    </dgm:pt>
    <dgm:pt modelId="{97359171-FC90-4BAA-A2B6-6251C52202CC}" type="parTrans" cxnId="{D9924039-C8FA-4608-9EAC-3964D7FB2D21}">
      <dgm:prSet/>
      <dgm:spPr/>
      <dgm:t>
        <a:bodyPr/>
        <a:lstStyle/>
        <a:p>
          <a:endParaRPr lang="uk-UA" sz="1400"/>
        </a:p>
      </dgm:t>
    </dgm:pt>
    <dgm:pt modelId="{17D73705-A3CD-4767-A995-C1D493DA228E}" type="sibTrans" cxnId="{D9924039-C8FA-4608-9EAC-3964D7FB2D21}">
      <dgm:prSet/>
      <dgm:spPr/>
      <dgm:t>
        <a:bodyPr/>
        <a:lstStyle/>
        <a:p>
          <a:endParaRPr lang="uk-UA" sz="1400"/>
        </a:p>
      </dgm:t>
    </dgm:pt>
    <dgm:pt modelId="{D78AA2CA-C6DE-430A-805A-2D44CEAF5A5D}">
      <dgm:prSet phldrT="[Текст]" custT="1"/>
      <dgm:spPr/>
      <dgm:t>
        <a:bodyPr/>
        <a:lstStyle/>
        <a:p>
          <a:r>
            <a:rPr lang="uk-UA" sz="1400" dirty="0" smtClean="0"/>
            <a:t>Відповідальність</a:t>
          </a:r>
        </a:p>
      </dgm:t>
    </dgm:pt>
    <dgm:pt modelId="{3866F2DB-22D6-4778-A6E6-E7A19A3BFC66}" type="parTrans" cxnId="{E896A251-7318-49D4-9CE2-BEFCE9DDC26A}">
      <dgm:prSet/>
      <dgm:spPr/>
      <dgm:t>
        <a:bodyPr/>
        <a:lstStyle/>
        <a:p>
          <a:endParaRPr lang="uk-UA" sz="1400"/>
        </a:p>
      </dgm:t>
    </dgm:pt>
    <dgm:pt modelId="{AFEDF354-FA9D-4D96-88FD-97DB2412E0B4}" type="sibTrans" cxnId="{E896A251-7318-49D4-9CE2-BEFCE9DDC26A}">
      <dgm:prSet/>
      <dgm:spPr/>
      <dgm:t>
        <a:bodyPr/>
        <a:lstStyle/>
        <a:p>
          <a:endParaRPr lang="uk-UA" sz="1400"/>
        </a:p>
      </dgm:t>
    </dgm:pt>
    <dgm:pt modelId="{73E68418-514F-4958-935F-235E922CD97E}">
      <dgm:prSet phldrT="[Текст]" custT="1"/>
      <dgm:spPr/>
      <dgm:t>
        <a:bodyPr/>
        <a:lstStyle/>
        <a:p>
          <a:r>
            <a:rPr lang="uk-UA" sz="1400" dirty="0" smtClean="0"/>
            <a:t>Довіра</a:t>
          </a:r>
          <a:endParaRPr lang="uk-UA" sz="1400" dirty="0"/>
        </a:p>
      </dgm:t>
    </dgm:pt>
    <dgm:pt modelId="{39A01CD9-4535-4D34-B78E-74D9C6C70412}" type="parTrans" cxnId="{9740D87E-AE73-4CF1-A038-B56B91F1C7B5}">
      <dgm:prSet/>
      <dgm:spPr/>
      <dgm:t>
        <a:bodyPr/>
        <a:lstStyle/>
        <a:p>
          <a:endParaRPr lang="uk-UA" sz="1400"/>
        </a:p>
      </dgm:t>
    </dgm:pt>
    <dgm:pt modelId="{EC12DCAE-29A7-4532-A631-B80425CF32E3}" type="sibTrans" cxnId="{9740D87E-AE73-4CF1-A038-B56B91F1C7B5}">
      <dgm:prSet/>
      <dgm:spPr/>
      <dgm:t>
        <a:bodyPr/>
        <a:lstStyle/>
        <a:p>
          <a:endParaRPr lang="uk-UA" sz="1400"/>
        </a:p>
      </dgm:t>
    </dgm:pt>
    <dgm:pt modelId="{1D95F976-C9E1-482A-8D47-F91DEAA729BB}">
      <dgm:prSet phldrT="[Текст]" custT="1"/>
      <dgm:spPr/>
      <dgm:t>
        <a:bodyPr/>
        <a:lstStyle/>
        <a:p>
          <a:r>
            <a:rPr lang="uk-UA" sz="1400" dirty="0" smtClean="0"/>
            <a:t>Справедливість</a:t>
          </a:r>
          <a:endParaRPr lang="uk-UA" sz="1400" dirty="0"/>
        </a:p>
      </dgm:t>
    </dgm:pt>
    <dgm:pt modelId="{7CB9865F-CF70-495A-B916-4B54CE75D9C0}" type="parTrans" cxnId="{91A81209-ECD8-45A2-A4E5-4E18E2172853}">
      <dgm:prSet/>
      <dgm:spPr/>
      <dgm:t>
        <a:bodyPr/>
        <a:lstStyle/>
        <a:p>
          <a:endParaRPr lang="uk-UA" sz="1400"/>
        </a:p>
      </dgm:t>
    </dgm:pt>
    <dgm:pt modelId="{E14FEA48-5216-4B6D-BEDA-F07E78C65329}" type="sibTrans" cxnId="{91A81209-ECD8-45A2-A4E5-4E18E2172853}">
      <dgm:prSet/>
      <dgm:spPr/>
      <dgm:t>
        <a:bodyPr/>
        <a:lstStyle/>
        <a:p>
          <a:endParaRPr lang="uk-UA" sz="1400"/>
        </a:p>
      </dgm:t>
    </dgm:pt>
    <dgm:pt modelId="{36AF989E-720C-422B-A523-73F42E5541D3}">
      <dgm:prSet custT="1"/>
      <dgm:spPr/>
      <dgm:t>
        <a:bodyPr/>
        <a:lstStyle/>
        <a:p>
          <a:r>
            <a:rPr lang="uk-UA" sz="1400" dirty="0" smtClean="0"/>
            <a:t>Мужність</a:t>
          </a:r>
          <a:endParaRPr lang="uk-UA" sz="1400" dirty="0"/>
        </a:p>
      </dgm:t>
    </dgm:pt>
    <dgm:pt modelId="{DE18C2F3-EEFF-4135-8051-9306638E6001}" type="parTrans" cxnId="{2C68D58F-13CB-42BA-A7FA-9A7DB66705FF}">
      <dgm:prSet/>
      <dgm:spPr/>
      <dgm:t>
        <a:bodyPr/>
        <a:lstStyle/>
        <a:p>
          <a:endParaRPr lang="uk-UA" sz="1400"/>
        </a:p>
      </dgm:t>
    </dgm:pt>
    <dgm:pt modelId="{341A78E6-2DAC-4342-8A59-32223A76CFEF}" type="sibTrans" cxnId="{2C68D58F-13CB-42BA-A7FA-9A7DB66705FF}">
      <dgm:prSet/>
      <dgm:spPr/>
      <dgm:t>
        <a:bodyPr/>
        <a:lstStyle/>
        <a:p>
          <a:endParaRPr lang="uk-UA" sz="1400"/>
        </a:p>
      </dgm:t>
    </dgm:pt>
    <dgm:pt modelId="{4B2D90FE-C665-4445-9FB9-989EF98E93CF}" type="pres">
      <dgm:prSet presAssocID="{942D0A34-F6C3-4143-8ECF-5A44EF8DD44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E914C32-FB6B-4F14-BF0B-4A48F3524415}" type="pres">
      <dgm:prSet presAssocID="{3CD67648-BFFC-481F-B416-4AF347B4BE2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0E10496-7227-4FA4-822C-1312837743E4}" type="pres">
      <dgm:prSet presAssocID="{3CD67648-BFFC-481F-B416-4AF347B4BE25}" presName="spNode" presStyleCnt="0"/>
      <dgm:spPr/>
    </dgm:pt>
    <dgm:pt modelId="{36319276-D825-456A-8C12-611C596D79C3}" type="pres">
      <dgm:prSet presAssocID="{AE7901E5-2132-487B-83BD-83C2545ECEC9}" presName="sibTrans" presStyleLbl="sibTrans1D1" presStyleIdx="0" presStyleCnt="6"/>
      <dgm:spPr/>
      <dgm:t>
        <a:bodyPr/>
        <a:lstStyle/>
        <a:p>
          <a:endParaRPr lang="uk-UA"/>
        </a:p>
      </dgm:t>
    </dgm:pt>
    <dgm:pt modelId="{7F895442-618D-4701-8093-9687AAC23613}" type="pres">
      <dgm:prSet presAssocID="{4C8CAE51-1366-428E-ABAF-6882129C321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C651B6A-AA20-4271-BDDD-2FAF0BCBF033}" type="pres">
      <dgm:prSet presAssocID="{4C8CAE51-1366-428E-ABAF-6882129C3217}" presName="spNode" presStyleCnt="0"/>
      <dgm:spPr/>
    </dgm:pt>
    <dgm:pt modelId="{519A7CBE-A3AD-431E-B3AE-8FA0C54AAFEA}" type="pres">
      <dgm:prSet presAssocID="{17D73705-A3CD-4767-A995-C1D493DA228E}" presName="sibTrans" presStyleLbl="sibTrans1D1" presStyleIdx="1" presStyleCnt="6"/>
      <dgm:spPr/>
      <dgm:t>
        <a:bodyPr/>
        <a:lstStyle/>
        <a:p>
          <a:endParaRPr lang="uk-UA"/>
        </a:p>
      </dgm:t>
    </dgm:pt>
    <dgm:pt modelId="{D418D137-7EB3-4331-BD9A-75F65E2B7A32}" type="pres">
      <dgm:prSet presAssocID="{D78AA2CA-C6DE-430A-805A-2D44CEAF5A5D}" presName="node" presStyleLbl="node1" presStyleIdx="2" presStyleCnt="6" custScaleX="146164" custScaleY="1107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FD6C5A4-196F-435E-B58E-5BAE4E7AC7EE}" type="pres">
      <dgm:prSet presAssocID="{D78AA2CA-C6DE-430A-805A-2D44CEAF5A5D}" presName="spNode" presStyleCnt="0"/>
      <dgm:spPr/>
    </dgm:pt>
    <dgm:pt modelId="{8CD5C1B6-F3EC-474C-948D-80572A6131B8}" type="pres">
      <dgm:prSet presAssocID="{AFEDF354-FA9D-4D96-88FD-97DB2412E0B4}" presName="sibTrans" presStyleLbl="sibTrans1D1" presStyleIdx="2" presStyleCnt="6"/>
      <dgm:spPr/>
      <dgm:t>
        <a:bodyPr/>
        <a:lstStyle/>
        <a:p>
          <a:endParaRPr lang="uk-UA"/>
        </a:p>
      </dgm:t>
    </dgm:pt>
    <dgm:pt modelId="{2ACDDC38-7238-46C5-819C-C6435C73E9BC}" type="pres">
      <dgm:prSet presAssocID="{36AF989E-720C-422B-A523-73F42E5541D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238A69E-4F66-4B7C-A61E-578C56756065}" type="pres">
      <dgm:prSet presAssocID="{36AF989E-720C-422B-A523-73F42E5541D3}" presName="spNode" presStyleCnt="0"/>
      <dgm:spPr/>
    </dgm:pt>
    <dgm:pt modelId="{4FB9FA20-B242-4EAD-B120-AEA2E9087536}" type="pres">
      <dgm:prSet presAssocID="{341A78E6-2DAC-4342-8A59-32223A76CFEF}" presName="sibTrans" presStyleLbl="sibTrans1D1" presStyleIdx="3" presStyleCnt="6"/>
      <dgm:spPr/>
      <dgm:t>
        <a:bodyPr/>
        <a:lstStyle/>
        <a:p>
          <a:endParaRPr lang="uk-UA"/>
        </a:p>
      </dgm:t>
    </dgm:pt>
    <dgm:pt modelId="{8444B4EB-DFCB-4680-90CF-176B25984042}" type="pres">
      <dgm:prSet presAssocID="{73E68418-514F-4958-935F-235E922CD97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CC602E-4373-40C5-AFF5-E1254653157C}" type="pres">
      <dgm:prSet presAssocID="{73E68418-514F-4958-935F-235E922CD97E}" presName="spNode" presStyleCnt="0"/>
      <dgm:spPr/>
    </dgm:pt>
    <dgm:pt modelId="{3FD8863A-66CB-4564-AB6A-BBD11CA3A0F0}" type="pres">
      <dgm:prSet presAssocID="{EC12DCAE-29A7-4532-A631-B80425CF32E3}" presName="sibTrans" presStyleLbl="sibTrans1D1" presStyleIdx="4" presStyleCnt="6"/>
      <dgm:spPr/>
      <dgm:t>
        <a:bodyPr/>
        <a:lstStyle/>
        <a:p>
          <a:endParaRPr lang="uk-UA"/>
        </a:p>
      </dgm:t>
    </dgm:pt>
    <dgm:pt modelId="{4FF12C9F-7AFA-4B2E-BE8D-CC0C49A8A74E}" type="pres">
      <dgm:prSet presAssocID="{1D95F976-C9E1-482A-8D47-F91DEAA729BB}" presName="node" presStyleLbl="node1" presStyleIdx="5" presStyleCnt="6" custScaleX="129987" custScaleY="1026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CA53B37-0F4A-4F0F-8D4C-30772CF05E6D}" type="pres">
      <dgm:prSet presAssocID="{1D95F976-C9E1-482A-8D47-F91DEAA729BB}" presName="spNode" presStyleCnt="0"/>
      <dgm:spPr/>
    </dgm:pt>
    <dgm:pt modelId="{334FC23B-88C0-49AB-A9A7-A6C336D69E1D}" type="pres">
      <dgm:prSet presAssocID="{E14FEA48-5216-4B6D-BEDA-F07E78C65329}" presName="sibTrans" presStyleLbl="sibTrans1D1" presStyleIdx="5" presStyleCnt="6"/>
      <dgm:spPr/>
      <dgm:t>
        <a:bodyPr/>
        <a:lstStyle/>
        <a:p>
          <a:endParaRPr lang="uk-UA"/>
        </a:p>
      </dgm:t>
    </dgm:pt>
  </dgm:ptLst>
  <dgm:cxnLst>
    <dgm:cxn modelId="{52B326BC-847D-4FF7-B714-FFD3017F1751}" srcId="{942D0A34-F6C3-4143-8ECF-5A44EF8DD445}" destId="{3CD67648-BFFC-481F-B416-4AF347B4BE25}" srcOrd="0" destOrd="0" parTransId="{F97F14A4-243F-42AD-AD1B-046988ED5574}" sibTransId="{AE7901E5-2132-487B-83BD-83C2545ECEC9}"/>
    <dgm:cxn modelId="{91A81209-ECD8-45A2-A4E5-4E18E2172853}" srcId="{942D0A34-F6C3-4143-8ECF-5A44EF8DD445}" destId="{1D95F976-C9E1-482A-8D47-F91DEAA729BB}" srcOrd="5" destOrd="0" parTransId="{7CB9865F-CF70-495A-B916-4B54CE75D9C0}" sibTransId="{E14FEA48-5216-4B6D-BEDA-F07E78C65329}"/>
    <dgm:cxn modelId="{CA0B52EB-E173-41EE-9258-B29C2C761783}" type="presOf" srcId="{73E68418-514F-4958-935F-235E922CD97E}" destId="{8444B4EB-DFCB-4680-90CF-176B25984042}" srcOrd="0" destOrd="0" presId="urn:microsoft.com/office/officeart/2005/8/layout/cycle6"/>
    <dgm:cxn modelId="{A242E97F-FC9D-4A2E-B273-CA6C3EC3B036}" type="presOf" srcId="{EC12DCAE-29A7-4532-A631-B80425CF32E3}" destId="{3FD8863A-66CB-4564-AB6A-BBD11CA3A0F0}" srcOrd="0" destOrd="0" presId="urn:microsoft.com/office/officeart/2005/8/layout/cycle6"/>
    <dgm:cxn modelId="{E896A251-7318-49D4-9CE2-BEFCE9DDC26A}" srcId="{942D0A34-F6C3-4143-8ECF-5A44EF8DD445}" destId="{D78AA2CA-C6DE-430A-805A-2D44CEAF5A5D}" srcOrd="2" destOrd="0" parTransId="{3866F2DB-22D6-4778-A6E6-E7A19A3BFC66}" sibTransId="{AFEDF354-FA9D-4D96-88FD-97DB2412E0B4}"/>
    <dgm:cxn modelId="{45ADB8EE-0037-44E0-90B3-F348DAB1EC81}" type="presOf" srcId="{4C8CAE51-1366-428E-ABAF-6882129C3217}" destId="{7F895442-618D-4701-8093-9687AAC23613}" srcOrd="0" destOrd="0" presId="urn:microsoft.com/office/officeart/2005/8/layout/cycle6"/>
    <dgm:cxn modelId="{5FBB71F8-1802-42D7-9452-4C9D15234268}" type="presOf" srcId="{E14FEA48-5216-4B6D-BEDA-F07E78C65329}" destId="{334FC23B-88C0-49AB-A9A7-A6C336D69E1D}" srcOrd="0" destOrd="0" presId="urn:microsoft.com/office/officeart/2005/8/layout/cycle6"/>
    <dgm:cxn modelId="{FD23F5C5-2094-45D4-BAD9-EAA8C6B4BE1B}" type="presOf" srcId="{1D95F976-C9E1-482A-8D47-F91DEAA729BB}" destId="{4FF12C9F-7AFA-4B2E-BE8D-CC0C49A8A74E}" srcOrd="0" destOrd="0" presId="urn:microsoft.com/office/officeart/2005/8/layout/cycle6"/>
    <dgm:cxn modelId="{5E672BBF-AAA0-411C-99C5-CDC653F3167C}" type="presOf" srcId="{341A78E6-2DAC-4342-8A59-32223A76CFEF}" destId="{4FB9FA20-B242-4EAD-B120-AEA2E9087536}" srcOrd="0" destOrd="0" presId="urn:microsoft.com/office/officeart/2005/8/layout/cycle6"/>
    <dgm:cxn modelId="{D9924039-C8FA-4608-9EAC-3964D7FB2D21}" srcId="{942D0A34-F6C3-4143-8ECF-5A44EF8DD445}" destId="{4C8CAE51-1366-428E-ABAF-6882129C3217}" srcOrd="1" destOrd="0" parTransId="{97359171-FC90-4BAA-A2B6-6251C52202CC}" sibTransId="{17D73705-A3CD-4767-A995-C1D493DA228E}"/>
    <dgm:cxn modelId="{DB12DF56-2B50-45F7-8B2D-D21BE53D9E08}" type="presOf" srcId="{AE7901E5-2132-487B-83BD-83C2545ECEC9}" destId="{36319276-D825-456A-8C12-611C596D79C3}" srcOrd="0" destOrd="0" presId="urn:microsoft.com/office/officeart/2005/8/layout/cycle6"/>
    <dgm:cxn modelId="{BDC4F8AD-CA47-47EE-BB71-4C05B5E5790D}" type="presOf" srcId="{36AF989E-720C-422B-A523-73F42E5541D3}" destId="{2ACDDC38-7238-46C5-819C-C6435C73E9BC}" srcOrd="0" destOrd="0" presId="urn:microsoft.com/office/officeart/2005/8/layout/cycle6"/>
    <dgm:cxn modelId="{25DE58D7-05FB-4983-9CE4-64D902E5F807}" type="presOf" srcId="{942D0A34-F6C3-4143-8ECF-5A44EF8DD445}" destId="{4B2D90FE-C665-4445-9FB9-989EF98E93CF}" srcOrd="0" destOrd="0" presId="urn:microsoft.com/office/officeart/2005/8/layout/cycle6"/>
    <dgm:cxn modelId="{9740D87E-AE73-4CF1-A038-B56B91F1C7B5}" srcId="{942D0A34-F6C3-4143-8ECF-5A44EF8DD445}" destId="{73E68418-514F-4958-935F-235E922CD97E}" srcOrd="4" destOrd="0" parTransId="{39A01CD9-4535-4D34-B78E-74D9C6C70412}" sibTransId="{EC12DCAE-29A7-4532-A631-B80425CF32E3}"/>
    <dgm:cxn modelId="{A3A89AC7-1F5E-4F71-B5DC-8D7B53B4D399}" type="presOf" srcId="{D78AA2CA-C6DE-430A-805A-2D44CEAF5A5D}" destId="{D418D137-7EB3-4331-BD9A-75F65E2B7A32}" srcOrd="0" destOrd="0" presId="urn:microsoft.com/office/officeart/2005/8/layout/cycle6"/>
    <dgm:cxn modelId="{90D610C1-64A4-4484-A998-2655F4A108E5}" type="presOf" srcId="{AFEDF354-FA9D-4D96-88FD-97DB2412E0B4}" destId="{8CD5C1B6-F3EC-474C-948D-80572A6131B8}" srcOrd="0" destOrd="0" presId="urn:microsoft.com/office/officeart/2005/8/layout/cycle6"/>
    <dgm:cxn modelId="{2C68D58F-13CB-42BA-A7FA-9A7DB66705FF}" srcId="{942D0A34-F6C3-4143-8ECF-5A44EF8DD445}" destId="{36AF989E-720C-422B-A523-73F42E5541D3}" srcOrd="3" destOrd="0" parTransId="{DE18C2F3-EEFF-4135-8051-9306638E6001}" sibTransId="{341A78E6-2DAC-4342-8A59-32223A76CFEF}"/>
    <dgm:cxn modelId="{92E8B47D-3908-4B07-ACCA-513AB332EE84}" type="presOf" srcId="{17D73705-A3CD-4767-A995-C1D493DA228E}" destId="{519A7CBE-A3AD-431E-B3AE-8FA0C54AAFEA}" srcOrd="0" destOrd="0" presId="urn:microsoft.com/office/officeart/2005/8/layout/cycle6"/>
    <dgm:cxn modelId="{BC70A284-9285-4F69-8E23-7AF10A91E1B2}" type="presOf" srcId="{3CD67648-BFFC-481F-B416-4AF347B4BE25}" destId="{EE914C32-FB6B-4F14-BF0B-4A48F3524415}" srcOrd="0" destOrd="0" presId="urn:microsoft.com/office/officeart/2005/8/layout/cycle6"/>
    <dgm:cxn modelId="{C46F218E-23AD-490B-838D-0F492B619A4E}" type="presParOf" srcId="{4B2D90FE-C665-4445-9FB9-989EF98E93CF}" destId="{EE914C32-FB6B-4F14-BF0B-4A48F3524415}" srcOrd="0" destOrd="0" presId="urn:microsoft.com/office/officeart/2005/8/layout/cycle6"/>
    <dgm:cxn modelId="{B92C42AB-F631-42BE-BDC9-DC4195129065}" type="presParOf" srcId="{4B2D90FE-C665-4445-9FB9-989EF98E93CF}" destId="{E0E10496-7227-4FA4-822C-1312837743E4}" srcOrd="1" destOrd="0" presId="urn:microsoft.com/office/officeart/2005/8/layout/cycle6"/>
    <dgm:cxn modelId="{91D558A3-0137-4042-9469-AB57F6CB5BD1}" type="presParOf" srcId="{4B2D90FE-C665-4445-9FB9-989EF98E93CF}" destId="{36319276-D825-456A-8C12-611C596D79C3}" srcOrd="2" destOrd="0" presId="urn:microsoft.com/office/officeart/2005/8/layout/cycle6"/>
    <dgm:cxn modelId="{22D6A7AB-E23B-4A0D-A515-44F11EF280C3}" type="presParOf" srcId="{4B2D90FE-C665-4445-9FB9-989EF98E93CF}" destId="{7F895442-618D-4701-8093-9687AAC23613}" srcOrd="3" destOrd="0" presId="urn:microsoft.com/office/officeart/2005/8/layout/cycle6"/>
    <dgm:cxn modelId="{05A4731B-36AE-4055-9F31-56EC5E6FDEE9}" type="presParOf" srcId="{4B2D90FE-C665-4445-9FB9-989EF98E93CF}" destId="{AC651B6A-AA20-4271-BDDD-2FAF0BCBF033}" srcOrd="4" destOrd="0" presId="urn:microsoft.com/office/officeart/2005/8/layout/cycle6"/>
    <dgm:cxn modelId="{7C8AC563-29D9-4AFA-97CE-BDF897235FC7}" type="presParOf" srcId="{4B2D90FE-C665-4445-9FB9-989EF98E93CF}" destId="{519A7CBE-A3AD-431E-B3AE-8FA0C54AAFEA}" srcOrd="5" destOrd="0" presId="urn:microsoft.com/office/officeart/2005/8/layout/cycle6"/>
    <dgm:cxn modelId="{5062D90A-7E92-4DB6-A416-D636DAB72269}" type="presParOf" srcId="{4B2D90FE-C665-4445-9FB9-989EF98E93CF}" destId="{D418D137-7EB3-4331-BD9A-75F65E2B7A32}" srcOrd="6" destOrd="0" presId="urn:microsoft.com/office/officeart/2005/8/layout/cycle6"/>
    <dgm:cxn modelId="{77871317-483D-4326-A3A1-73C96E2F8F4C}" type="presParOf" srcId="{4B2D90FE-C665-4445-9FB9-989EF98E93CF}" destId="{CFD6C5A4-196F-435E-B58E-5BAE4E7AC7EE}" srcOrd="7" destOrd="0" presId="urn:microsoft.com/office/officeart/2005/8/layout/cycle6"/>
    <dgm:cxn modelId="{7BF7151F-8097-4BE5-A9B5-61A35AA945C6}" type="presParOf" srcId="{4B2D90FE-C665-4445-9FB9-989EF98E93CF}" destId="{8CD5C1B6-F3EC-474C-948D-80572A6131B8}" srcOrd="8" destOrd="0" presId="urn:microsoft.com/office/officeart/2005/8/layout/cycle6"/>
    <dgm:cxn modelId="{95B05FDE-2158-4700-8D98-3DB82C48C33E}" type="presParOf" srcId="{4B2D90FE-C665-4445-9FB9-989EF98E93CF}" destId="{2ACDDC38-7238-46C5-819C-C6435C73E9BC}" srcOrd="9" destOrd="0" presId="urn:microsoft.com/office/officeart/2005/8/layout/cycle6"/>
    <dgm:cxn modelId="{FA7F03F6-4592-48FD-9AAC-F308FA773926}" type="presParOf" srcId="{4B2D90FE-C665-4445-9FB9-989EF98E93CF}" destId="{1238A69E-4F66-4B7C-A61E-578C56756065}" srcOrd="10" destOrd="0" presId="urn:microsoft.com/office/officeart/2005/8/layout/cycle6"/>
    <dgm:cxn modelId="{9BAEE6B8-43ED-49C7-84F1-B773786ACA38}" type="presParOf" srcId="{4B2D90FE-C665-4445-9FB9-989EF98E93CF}" destId="{4FB9FA20-B242-4EAD-B120-AEA2E9087536}" srcOrd="11" destOrd="0" presId="urn:microsoft.com/office/officeart/2005/8/layout/cycle6"/>
    <dgm:cxn modelId="{78FC9B26-32AC-4BFC-BD36-830F843D2CF7}" type="presParOf" srcId="{4B2D90FE-C665-4445-9FB9-989EF98E93CF}" destId="{8444B4EB-DFCB-4680-90CF-176B25984042}" srcOrd="12" destOrd="0" presId="urn:microsoft.com/office/officeart/2005/8/layout/cycle6"/>
    <dgm:cxn modelId="{1A84DC15-69BB-4106-BB8A-37EDD8296BC1}" type="presParOf" srcId="{4B2D90FE-C665-4445-9FB9-989EF98E93CF}" destId="{06CC602E-4373-40C5-AFF5-E1254653157C}" srcOrd="13" destOrd="0" presId="urn:microsoft.com/office/officeart/2005/8/layout/cycle6"/>
    <dgm:cxn modelId="{A1DBF3F4-85AE-4C4E-887D-68936D73165C}" type="presParOf" srcId="{4B2D90FE-C665-4445-9FB9-989EF98E93CF}" destId="{3FD8863A-66CB-4564-AB6A-BBD11CA3A0F0}" srcOrd="14" destOrd="0" presId="urn:microsoft.com/office/officeart/2005/8/layout/cycle6"/>
    <dgm:cxn modelId="{56E44C9F-B4CC-48FE-85EB-08D9756E7344}" type="presParOf" srcId="{4B2D90FE-C665-4445-9FB9-989EF98E93CF}" destId="{4FF12C9F-7AFA-4B2E-BE8D-CC0C49A8A74E}" srcOrd="15" destOrd="0" presId="urn:microsoft.com/office/officeart/2005/8/layout/cycle6"/>
    <dgm:cxn modelId="{50D1E208-9920-401F-9C2E-A427C0110750}" type="presParOf" srcId="{4B2D90FE-C665-4445-9FB9-989EF98E93CF}" destId="{ACA53B37-0F4A-4F0F-8D4C-30772CF05E6D}" srcOrd="16" destOrd="0" presId="urn:microsoft.com/office/officeart/2005/8/layout/cycle6"/>
    <dgm:cxn modelId="{D266797B-363C-48BF-A5DA-4A410C101A43}" type="presParOf" srcId="{4B2D90FE-C665-4445-9FB9-989EF98E93CF}" destId="{334FC23B-88C0-49AB-A9A7-A6C336D69E1D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169192-D655-402F-83A5-AD3EAB915C14}" type="doc">
      <dgm:prSet loTypeId="urn:microsoft.com/office/officeart/2005/8/layout/cycle4#1" loCatId="cycle" qsTypeId="urn:microsoft.com/office/officeart/2005/8/quickstyle/3d2#6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A77A9617-D58B-477A-BFB2-F60E80EF1E90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Етичні норми академічного середовища</a:t>
          </a:r>
          <a:endParaRPr lang="uk-UA" sz="2000" b="1" dirty="0">
            <a:solidFill>
              <a:schemeClr val="tx1"/>
            </a:solidFill>
          </a:endParaRPr>
        </a:p>
      </dgm:t>
    </dgm:pt>
    <dgm:pt modelId="{6886D096-E744-48F3-805E-FBA697340696}" type="parTrans" cxnId="{EB478726-73AC-444D-9D42-46023537F839}">
      <dgm:prSet/>
      <dgm:spPr/>
      <dgm:t>
        <a:bodyPr/>
        <a:lstStyle/>
        <a:p>
          <a:endParaRPr lang="uk-UA" sz="2000" b="1">
            <a:solidFill>
              <a:schemeClr val="tx1"/>
            </a:solidFill>
          </a:endParaRPr>
        </a:p>
      </dgm:t>
    </dgm:pt>
    <dgm:pt modelId="{C023CDB7-5FD1-4AC2-B64C-8F03A676237F}" type="sibTrans" cxnId="{EB478726-73AC-444D-9D42-46023537F839}">
      <dgm:prSet/>
      <dgm:spPr/>
      <dgm:t>
        <a:bodyPr/>
        <a:lstStyle/>
        <a:p>
          <a:endParaRPr lang="uk-UA" sz="2000" b="1">
            <a:solidFill>
              <a:schemeClr val="tx1"/>
            </a:solidFill>
          </a:endParaRPr>
        </a:p>
      </dgm:t>
    </dgm:pt>
    <dgm:pt modelId="{1FBBDD22-48F9-44E5-AFAD-9C0484F0D4B4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Антикорупційні заходи</a:t>
          </a:r>
          <a:endParaRPr lang="uk-UA" sz="1400" b="1" dirty="0">
            <a:solidFill>
              <a:schemeClr val="tx1"/>
            </a:solidFill>
          </a:endParaRPr>
        </a:p>
      </dgm:t>
    </dgm:pt>
    <dgm:pt modelId="{3DB990E9-7E24-4665-AC40-2ADD081531AD}" type="parTrans" cxnId="{D813A13D-F099-4824-BA72-554F734FD97E}">
      <dgm:prSet/>
      <dgm:spPr/>
      <dgm:t>
        <a:bodyPr/>
        <a:lstStyle/>
        <a:p>
          <a:endParaRPr lang="uk-UA" sz="2000" b="1">
            <a:solidFill>
              <a:schemeClr val="tx1"/>
            </a:solidFill>
          </a:endParaRPr>
        </a:p>
      </dgm:t>
    </dgm:pt>
    <dgm:pt modelId="{002BCC60-1358-470E-9710-ACA1FCAF7EF1}" type="sibTrans" cxnId="{D813A13D-F099-4824-BA72-554F734FD97E}">
      <dgm:prSet/>
      <dgm:spPr/>
      <dgm:t>
        <a:bodyPr/>
        <a:lstStyle/>
        <a:p>
          <a:endParaRPr lang="uk-UA" sz="2000" b="1">
            <a:solidFill>
              <a:schemeClr val="tx1"/>
            </a:solidFill>
          </a:endParaRPr>
        </a:p>
      </dgm:t>
    </dgm:pt>
    <dgm:pt modelId="{06CF1DFB-5B36-4F90-9BFF-B15142328C94}">
      <dgm:prSet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Кодекс честі навчального закладу</a:t>
          </a:r>
          <a:endParaRPr lang="uk-UA" b="1" dirty="0">
            <a:solidFill>
              <a:schemeClr val="tx1"/>
            </a:solidFill>
          </a:endParaRPr>
        </a:p>
      </dgm:t>
    </dgm:pt>
    <dgm:pt modelId="{D35BB89D-FD1F-4043-B118-F10DBA3C09F7}" type="parTrans" cxnId="{D0969C60-3D0F-4CDB-9C35-99974F6D104B}">
      <dgm:prSet/>
      <dgm:spPr/>
      <dgm:t>
        <a:bodyPr/>
        <a:lstStyle/>
        <a:p>
          <a:endParaRPr lang="uk-UA"/>
        </a:p>
      </dgm:t>
    </dgm:pt>
    <dgm:pt modelId="{3086B75E-803A-45BA-B6D9-6334D61F61D9}" type="sibTrans" cxnId="{D0969C60-3D0F-4CDB-9C35-99974F6D104B}">
      <dgm:prSet/>
      <dgm:spPr/>
      <dgm:t>
        <a:bodyPr/>
        <a:lstStyle/>
        <a:p>
          <a:endParaRPr lang="uk-UA"/>
        </a:p>
      </dgm:t>
    </dgm:pt>
    <dgm:pt modelId="{FDC711A5-4E9C-434F-A13E-ACA0453E2D06}">
      <dgm:prSet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Боротьба з плагіатом</a:t>
          </a:r>
          <a:endParaRPr lang="en-US" b="1" dirty="0" smtClean="0">
            <a:solidFill>
              <a:schemeClr val="tx1"/>
            </a:solidFill>
          </a:endParaRPr>
        </a:p>
      </dgm:t>
    </dgm:pt>
    <dgm:pt modelId="{68BBABC4-F489-4F95-9080-C160E2F6D55B}" type="parTrans" cxnId="{69B13C00-45B7-40AD-A6B0-4CBAF87A94B2}">
      <dgm:prSet/>
      <dgm:spPr/>
      <dgm:t>
        <a:bodyPr/>
        <a:lstStyle/>
        <a:p>
          <a:endParaRPr lang="uk-UA"/>
        </a:p>
      </dgm:t>
    </dgm:pt>
    <dgm:pt modelId="{D2587396-21BB-4BD5-8997-A56DE6127119}" type="sibTrans" cxnId="{69B13C00-45B7-40AD-A6B0-4CBAF87A94B2}">
      <dgm:prSet/>
      <dgm:spPr/>
      <dgm:t>
        <a:bodyPr/>
        <a:lstStyle/>
        <a:p>
          <a:endParaRPr lang="uk-UA"/>
        </a:p>
      </dgm:t>
    </dgm:pt>
    <dgm:pt modelId="{38EA9232-E99E-47DE-BFFA-D67A098C620E}">
      <dgm:prSet phldrT="[Текст]" custT="1"/>
      <dgm:spPr/>
      <dgm:t>
        <a:bodyPr/>
        <a:lstStyle/>
        <a:p>
          <a:r>
            <a:rPr lang="uk-UA" sz="1050" b="0" i="0" dirty="0" smtClean="0"/>
            <a:t>Уповноважена особа з питань запобігання та виявлення корупції у Київському  столичному університеті імені Бориса Грінченка – Даценко</a:t>
          </a:r>
          <a:r>
            <a:rPr lang="uk-UA" sz="1050" b="0" i="0" dirty="0" smtClean="0">
              <a:hlinkClick xmlns:r="http://schemas.openxmlformats.org/officeDocument/2006/relationships" r:id="rId1"/>
            </a:rPr>
            <a:t> </a:t>
          </a:r>
          <a:r>
            <a:rPr lang="uk-UA" sz="1050" b="0" i="0" dirty="0" smtClean="0"/>
            <a:t>Юлія Олександрівна, радник ректора з правових та кадрових питань</a:t>
          </a:r>
          <a:endParaRPr lang="uk-UA" sz="1050" b="1" dirty="0">
            <a:solidFill>
              <a:schemeClr val="tx1"/>
            </a:solidFill>
          </a:endParaRPr>
        </a:p>
      </dgm:t>
    </dgm:pt>
    <dgm:pt modelId="{F458F520-B0C1-4DBE-B2BA-9BB892731EE1}" type="parTrans" cxnId="{19E1BCF5-0CDA-4E12-AEFA-6D5AF982A012}">
      <dgm:prSet/>
      <dgm:spPr/>
      <dgm:t>
        <a:bodyPr/>
        <a:lstStyle/>
        <a:p>
          <a:endParaRPr lang="uk-UA"/>
        </a:p>
      </dgm:t>
    </dgm:pt>
    <dgm:pt modelId="{F346CCD7-1C0B-496C-A461-146B285123C7}" type="sibTrans" cxnId="{19E1BCF5-0CDA-4E12-AEFA-6D5AF982A012}">
      <dgm:prSet/>
      <dgm:spPr/>
      <dgm:t>
        <a:bodyPr/>
        <a:lstStyle/>
        <a:p>
          <a:endParaRPr lang="uk-UA"/>
        </a:p>
      </dgm:t>
    </dgm:pt>
    <dgm:pt modelId="{8969597B-9A26-4FCF-8989-09FA6323A203}">
      <dgm:prSet custT="1"/>
      <dgm:spPr/>
      <dgm:t>
        <a:bodyPr/>
        <a:lstStyle/>
        <a:p>
          <a:r>
            <a:rPr lang="ru-RU" sz="1050" b="0" i="0" dirty="0" err="1" smtClean="0"/>
            <a:t>Затвердження</a:t>
          </a:r>
          <a:r>
            <a:rPr lang="ru-RU" sz="1050" b="0" i="0" dirty="0" smtClean="0"/>
            <a:t> </a:t>
          </a:r>
          <a:r>
            <a:rPr lang="ru-RU" sz="1050" b="0" i="0" dirty="0" err="1" smtClean="0"/>
            <a:t>Декларації</a:t>
          </a:r>
          <a:r>
            <a:rPr lang="ru-RU" sz="1050" b="0" i="0" dirty="0" smtClean="0"/>
            <a:t> про </a:t>
          </a:r>
          <a:r>
            <a:rPr lang="ru-RU" sz="1050" b="0" i="0" dirty="0" err="1" smtClean="0"/>
            <a:t>академічну</a:t>
          </a:r>
          <a:r>
            <a:rPr lang="ru-RU" sz="1050" b="0" i="0" dirty="0" smtClean="0"/>
            <a:t> </a:t>
          </a:r>
          <a:r>
            <a:rPr lang="ru-RU" sz="1050" b="0" i="0" dirty="0" err="1" smtClean="0"/>
            <a:t>доброчесність</a:t>
          </a:r>
          <a:r>
            <a:rPr lang="ru-RU" sz="1050" b="0" i="0" dirty="0" smtClean="0"/>
            <a:t> на </a:t>
          </a:r>
          <a:r>
            <a:rPr lang="ru-RU" sz="1050" b="0" i="0" dirty="0" err="1" smtClean="0"/>
            <a:t>Конференції</a:t>
          </a:r>
          <a:r>
            <a:rPr lang="ru-RU" sz="1050" b="0" i="0" dirty="0" smtClean="0"/>
            <a:t> трудового </a:t>
          </a:r>
          <a:r>
            <a:rPr lang="ru-RU" sz="1050" b="0" i="0" dirty="0" err="1" smtClean="0"/>
            <a:t>колективу</a:t>
          </a:r>
          <a:endParaRPr lang="uk-UA" sz="1050" b="1" dirty="0">
            <a:solidFill>
              <a:schemeClr val="tx1"/>
            </a:solidFill>
          </a:endParaRPr>
        </a:p>
      </dgm:t>
    </dgm:pt>
    <dgm:pt modelId="{966A7D3F-84B9-46DF-8E90-ECCBA49757DA}" type="parTrans" cxnId="{6AF0B3F1-C660-4336-A34C-AC83A2DC06B7}">
      <dgm:prSet/>
      <dgm:spPr/>
      <dgm:t>
        <a:bodyPr/>
        <a:lstStyle/>
        <a:p>
          <a:endParaRPr lang="uk-UA"/>
        </a:p>
      </dgm:t>
    </dgm:pt>
    <dgm:pt modelId="{C1C28083-054A-4D4A-96B1-AFB15F900EA7}" type="sibTrans" cxnId="{6AF0B3F1-C660-4336-A34C-AC83A2DC06B7}">
      <dgm:prSet/>
      <dgm:spPr/>
      <dgm:t>
        <a:bodyPr/>
        <a:lstStyle/>
        <a:p>
          <a:endParaRPr lang="uk-UA"/>
        </a:p>
      </dgm:t>
    </dgm:pt>
    <dgm:pt modelId="{7D7CE0C5-4108-48C6-84DF-F20B628568AB}">
      <dgm:prSet custT="1"/>
      <dgm:spPr/>
      <dgm:t>
        <a:bodyPr/>
        <a:lstStyle/>
        <a:p>
          <a:r>
            <a:rPr lang="uk-UA" sz="1050" b="0" i="0" dirty="0" smtClean="0"/>
            <a:t>Бібліотека Університету здійснює перевірку на виявлення збігів/ідентичності/схожості в текстах засобами сервісу перевірки на плагіат </a:t>
          </a:r>
          <a:r>
            <a:rPr lang="en-US" sz="1050" b="1" i="0" dirty="0" err="1" smtClean="0"/>
            <a:t>Turnitin</a:t>
          </a:r>
          <a:r>
            <a:rPr lang="en-US" sz="1050" b="1" i="0" smtClean="0"/>
            <a:t> Similarity</a:t>
          </a:r>
          <a:r>
            <a:rPr lang="en-US" sz="1050" b="1" i="0" smtClean="0"/>
            <a:t>, </a:t>
          </a:r>
          <a:r>
            <a:rPr lang="en-US" sz="1050" b="1" i="0" dirty="0" err="1" smtClean="0"/>
            <a:t>StrikePlagiarism</a:t>
          </a:r>
          <a:endParaRPr lang="en-US" sz="1100" b="1" dirty="0" smtClean="0">
            <a:solidFill>
              <a:schemeClr val="tx1"/>
            </a:solidFill>
          </a:endParaRPr>
        </a:p>
      </dgm:t>
    </dgm:pt>
    <dgm:pt modelId="{6B090FAD-4CEC-4BAF-BCC4-D006B9794265}" type="parTrans" cxnId="{0F8F76DC-D123-4386-A202-E0472F732B68}">
      <dgm:prSet/>
      <dgm:spPr/>
      <dgm:t>
        <a:bodyPr/>
        <a:lstStyle/>
        <a:p>
          <a:endParaRPr lang="uk-UA"/>
        </a:p>
      </dgm:t>
    </dgm:pt>
    <dgm:pt modelId="{440BE76C-C8D1-4DCD-B7A4-29D9FFB6291D}" type="sibTrans" cxnId="{0F8F76DC-D123-4386-A202-E0472F732B68}">
      <dgm:prSet/>
      <dgm:spPr/>
      <dgm:t>
        <a:bodyPr/>
        <a:lstStyle/>
        <a:p>
          <a:endParaRPr lang="uk-UA"/>
        </a:p>
      </dgm:t>
    </dgm:pt>
    <dgm:pt modelId="{8E5F2EB6-1347-4538-BE9A-76E302BD9DBB}" type="pres">
      <dgm:prSet presAssocID="{A0169192-D655-402F-83A5-AD3EAB915C1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837158C-E112-4E39-9F3C-A223F1716F3E}" type="pres">
      <dgm:prSet presAssocID="{A0169192-D655-402F-83A5-AD3EAB915C14}" presName="children" presStyleCnt="0"/>
      <dgm:spPr/>
    </dgm:pt>
    <dgm:pt modelId="{1710F17A-F106-4564-AE63-341271399AF3}" type="pres">
      <dgm:prSet presAssocID="{A0169192-D655-402F-83A5-AD3EAB915C14}" presName="child2group" presStyleCnt="0"/>
      <dgm:spPr/>
    </dgm:pt>
    <dgm:pt modelId="{5D54A7C5-3CF6-415D-9AD2-38940BCB5B46}" type="pres">
      <dgm:prSet presAssocID="{A0169192-D655-402F-83A5-AD3EAB915C14}" presName="child2" presStyleLbl="bgAcc1" presStyleIdx="0" presStyleCnt="3" custScaleX="131189" custScaleY="101212" custLinFactNeighborX="28019" custLinFactNeighborY="2276"/>
      <dgm:spPr/>
      <dgm:t>
        <a:bodyPr/>
        <a:lstStyle/>
        <a:p>
          <a:endParaRPr lang="uk-UA"/>
        </a:p>
      </dgm:t>
    </dgm:pt>
    <dgm:pt modelId="{B783FC67-FD41-4684-AAB2-94317532562A}" type="pres">
      <dgm:prSet presAssocID="{A0169192-D655-402F-83A5-AD3EAB915C14}" presName="child2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20A9140-1C2E-4B4F-B119-25CF86F51884}" type="pres">
      <dgm:prSet presAssocID="{A0169192-D655-402F-83A5-AD3EAB915C14}" presName="child3group" presStyleCnt="0"/>
      <dgm:spPr/>
    </dgm:pt>
    <dgm:pt modelId="{6D66A41F-CAE3-46B9-8BF8-758E8BBDB539}" type="pres">
      <dgm:prSet presAssocID="{A0169192-D655-402F-83A5-AD3EAB915C14}" presName="child3" presStyleLbl="bgAcc1" presStyleIdx="1" presStyleCnt="3" custScaleX="122437" custScaleY="118620" custLinFactNeighborX="26876" custLinFactNeighborY="-10081"/>
      <dgm:spPr/>
      <dgm:t>
        <a:bodyPr/>
        <a:lstStyle/>
        <a:p>
          <a:endParaRPr lang="uk-UA"/>
        </a:p>
      </dgm:t>
    </dgm:pt>
    <dgm:pt modelId="{6BDA93FD-41D2-483C-82CC-B30EA1550C96}" type="pres">
      <dgm:prSet presAssocID="{A0169192-D655-402F-83A5-AD3EAB915C14}" presName="child3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4F1E2DE-9634-4865-B826-98EC2F790313}" type="pres">
      <dgm:prSet presAssocID="{A0169192-D655-402F-83A5-AD3EAB915C14}" presName="child4group" presStyleCnt="0"/>
      <dgm:spPr/>
    </dgm:pt>
    <dgm:pt modelId="{648497F1-8E17-498D-BB0F-7D816556209C}" type="pres">
      <dgm:prSet presAssocID="{A0169192-D655-402F-83A5-AD3EAB915C14}" presName="child4" presStyleLbl="bgAcc1" presStyleIdx="2" presStyleCnt="3" custScaleX="140249" custScaleY="129342" custLinFactNeighborX="-11525" custLinFactNeighborY="-10331"/>
      <dgm:spPr/>
      <dgm:t>
        <a:bodyPr/>
        <a:lstStyle/>
        <a:p>
          <a:endParaRPr lang="uk-UA"/>
        </a:p>
      </dgm:t>
    </dgm:pt>
    <dgm:pt modelId="{265E8477-B871-42E1-9562-044A75B22417}" type="pres">
      <dgm:prSet presAssocID="{A0169192-D655-402F-83A5-AD3EAB915C14}" presName="child4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3B80759-C3D1-4458-B188-2449DFEB0080}" type="pres">
      <dgm:prSet presAssocID="{A0169192-D655-402F-83A5-AD3EAB915C14}" presName="childPlaceholder" presStyleCnt="0"/>
      <dgm:spPr/>
    </dgm:pt>
    <dgm:pt modelId="{0B2EB23B-08D0-44CC-A76F-8316087D38BC}" type="pres">
      <dgm:prSet presAssocID="{A0169192-D655-402F-83A5-AD3EAB915C14}" presName="circle" presStyleCnt="0"/>
      <dgm:spPr/>
    </dgm:pt>
    <dgm:pt modelId="{DACDDF4D-6203-45E2-A0CD-4E7EB63FC950}" type="pres">
      <dgm:prSet presAssocID="{A0169192-D655-402F-83A5-AD3EAB915C14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417C53A-B6BA-47FF-9588-882F950E8C67}" type="pres">
      <dgm:prSet presAssocID="{A0169192-D655-402F-83A5-AD3EAB915C14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F0B6AD1-35DE-4F60-8AFC-968521AC5360}" type="pres">
      <dgm:prSet presAssocID="{A0169192-D655-402F-83A5-AD3EAB915C14}" presName="quadrant3" presStyleLbl="node1" presStyleIdx="2" presStyleCnt="4" custLinFactNeighborX="-1244" custLinFactNeighborY="41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6AC8B92-2BAC-41D7-BAB6-DCBF4EDF4D59}" type="pres">
      <dgm:prSet presAssocID="{A0169192-D655-402F-83A5-AD3EAB915C14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B35447D-553D-4810-B7A1-32A0032068CF}" type="pres">
      <dgm:prSet presAssocID="{A0169192-D655-402F-83A5-AD3EAB915C14}" presName="quadrantPlaceholder" presStyleCnt="0"/>
      <dgm:spPr/>
    </dgm:pt>
    <dgm:pt modelId="{B3A96B33-886F-41F0-A675-67F779FD40B2}" type="pres">
      <dgm:prSet presAssocID="{A0169192-D655-402F-83A5-AD3EAB915C14}" presName="center1" presStyleLbl="fgShp" presStyleIdx="0" presStyleCnt="2"/>
      <dgm:spPr/>
    </dgm:pt>
    <dgm:pt modelId="{D1260058-5530-4404-8C9A-D84241F5E555}" type="pres">
      <dgm:prSet presAssocID="{A0169192-D655-402F-83A5-AD3EAB915C14}" presName="center2" presStyleLbl="fgShp" presStyleIdx="1" presStyleCnt="2"/>
      <dgm:spPr/>
    </dgm:pt>
  </dgm:ptLst>
  <dgm:cxnLst>
    <dgm:cxn modelId="{69B13C00-45B7-40AD-A6B0-4CBAF87A94B2}" srcId="{A0169192-D655-402F-83A5-AD3EAB915C14}" destId="{FDC711A5-4E9C-434F-A13E-ACA0453E2D06}" srcOrd="3" destOrd="0" parTransId="{68BBABC4-F489-4F95-9080-C160E2F6D55B}" sibTransId="{D2587396-21BB-4BD5-8997-A56DE6127119}"/>
    <dgm:cxn modelId="{0F8F76DC-D123-4386-A202-E0472F732B68}" srcId="{FDC711A5-4E9C-434F-A13E-ACA0453E2D06}" destId="{7D7CE0C5-4108-48C6-84DF-F20B628568AB}" srcOrd="0" destOrd="0" parTransId="{6B090FAD-4CEC-4BAF-BCC4-D006B9794265}" sibTransId="{440BE76C-C8D1-4DCD-B7A4-29D9FFB6291D}"/>
    <dgm:cxn modelId="{CAC4FEB9-73C0-46A9-A721-764A7388E36B}" type="presOf" srcId="{A0169192-D655-402F-83A5-AD3EAB915C14}" destId="{8E5F2EB6-1347-4538-BE9A-76E302BD9DBB}" srcOrd="0" destOrd="0" presId="urn:microsoft.com/office/officeart/2005/8/layout/cycle4#1"/>
    <dgm:cxn modelId="{1656AD39-F823-4904-B36E-F472F0AF69B5}" type="presOf" srcId="{06CF1DFB-5B36-4F90-9BFF-B15142328C94}" destId="{DF0B6AD1-35DE-4F60-8AFC-968521AC5360}" srcOrd="0" destOrd="0" presId="urn:microsoft.com/office/officeart/2005/8/layout/cycle4#1"/>
    <dgm:cxn modelId="{D0969C60-3D0F-4CDB-9C35-99974F6D104B}" srcId="{A0169192-D655-402F-83A5-AD3EAB915C14}" destId="{06CF1DFB-5B36-4F90-9BFF-B15142328C94}" srcOrd="2" destOrd="0" parTransId="{D35BB89D-FD1F-4043-B118-F10DBA3C09F7}" sibTransId="{3086B75E-803A-45BA-B6D9-6334D61F61D9}"/>
    <dgm:cxn modelId="{19E1BCF5-0CDA-4E12-AEFA-6D5AF982A012}" srcId="{1FBBDD22-48F9-44E5-AFAD-9C0484F0D4B4}" destId="{38EA9232-E99E-47DE-BFFA-D67A098C620E}" srcOrd="0" destOrd="0" parTransId="{F458F520-B0C1-4DBE-B2BA-9BB892731EE1}" sibTransId="{F346CCD7-1C0B-496C-A461-146B285123C7}"/>
    <dgm:cxn modelId="{65AE6877-E41A-44CE-8B94-E745CC0C5963}" type="presOf" srcId="{7D7CE0C5-4108-48C6-84DF-F20B628568AB}" destId="{648497F1-8E17-498D-BB0F-7D816556209C}" srcOrd="0" destOrd="0" presId="urn:microsoft.com/office/officeart/2005/8/layout/cycle4#1"/>
    <dgm:cxn modelId="{D322E406-B922-48AC-8991-60F27F3DC82B}" type="presOf" srcId="{8969597B-9A26-4FCF-8989-09FA6323A203}" destId="{6D66A41F-CAE3-46B9-8BF8-758E8BBDB539}" srcOrd="0" destOrd="0" presId="urn:microsoft.com/office/officeart/2005/8/layout/cycle4#1"/>
    <dgm:cxn modelId="{7A0C0E74-6882-4D23-8C08-1BA13433F4B4}" type="presOf" srcId="{8969597B-9A26-4FCF-8989-09FA6323A203}" destId="{6BDA93FD-41D2-483C-82CC-B30EA1550C96}" srcOrd="1" destOrd="0" presId="urn:microsoft.com/office/officeart/2005/8/layout/cycle4#1"/>
    <dgm:cxn modelId="{EB478726-73AC-444D-9D42-46023537F839}" srcId="{A0169192-D655-402F-83A5-AD3EAB915C14}" destId="{A77A9617-D58B-477A-BFB2-F60E80EF1E90}" srcOrd="0" destOrd="0" parTransId="{6886D096-E744-48F3-805E-FBA697340696}" sibTransId="{C023CDB7-5FD1-4AC2-B64C-8F03A676237F}"/>
    <dgm:cxn modelId="{168CA103-294D-4077-8EB1-4068C60088E5}" type="presOf" srcId="{FDC711A5-4E9C-434F-A13E-ACA0453E2D06}" destId="{56AC8B92-2BAC-41D7-BAB6-DCBF4EDF4D59}" srcOrd="0" destOrd="0" presId="urn:microsoft.com/office/officeart/2005/8/layout/cycle4#1"/>
    <dgm:cxn modelId="{D813A13D-F099-4824-BA72-554F734FD97E}" srcId="{A0169192-D655-402F-83A5-AD3EAB915C14}" destId="{1FBBDD22-48F9-44E5-AFAD-9C0484F0D4B4}" srcOrd="1" destOrd="0" parTransId="{3DB990E9-7E24-4665-AC40-2ADD081531AD}" sibTransId="{002BCC60-1358-470E-9710-ACA1FCAF7EF1}"/>
    <dgm:cxn modelId="{DEBB20FF-4B56-4038-BA03-4AAE839875CC}" type="presOf" srcId="{1FBBDD22-48F9-44E5-AFAD-9C0484F0D4B4}" destId="{E417C53A-B6BA-47FF-9588-882F950E8C67}" srcOrd="0" destOrd="0" presId="urn:microsoft.com/office/officeart/2005/8/layout/cycle4#1"/>
    <dgm:cxn modelId="{83D3A683-111F-4D44-A269-CFDA3D8918CF}" type="presOf" srcId="{7D7CE0C5-4108-48C6-84DF-F20B628568AB}" destId="{265E8477-B871-42E1-9562-044A75B22417}" srcOrd="1" destOrd="0" presId="urn:microsoft.com/office/officeart/2005/8/layout/cycle4#1"/>
    <dgm:cxn modelId="{2C9DCDF5-045D-4FB8-87E5-5157A7F76E89}" type="presOf" srcId="{A77A9617-D58B-477A-BFB2-F60E80EF1E90}" destId="{DACDDF4D-6203-45E2-A0CD-4E7EB63FC950}" srcOrd="0" destOrd="0" presId="urn:microsoft.com/office/officeart/2005/8/layout/cycle4#1"/>
    <dgm:cxn modelId="{9986E188-B13B-41A1-8833-0183BC642E11}" type="presOf" srcId="{38EA9232-E99E-47DE-BFFA-D67A098C620E}" destId="{B783FC67-FD41-4684-AAB2-94317532562A}" srcOrd="1" destOrd="0" presId="urn:microsoft.com/office/officeart/2005/8/layout/cycle4#1"/>
    <dgm:cxn modelId="{29BA0EF7-4C26-4C7E-A2AC-9FFA133003FC}" type="presOf" srcId="{38EA9232-E99E-47DE-BFFA-D67A098C620E}" destId="{5D54A7C5-3CF6-415D-9AD2-38940BCB5B46}" srcOrd="0" destOrd="0" presId="urn:microsoft.com/office/officeart/2005/8/layout/cycle4#1"/>
    <dgm:cxn modelId="{6AF0B3F1-C660-4336-A34C-AC83A2DC06B7}" srcId="{06CF1DFB-5B36-4F90-9BFF-B15142328C94}" destId="{8969597B-9A26-4FCF-8989-09FA6323A203}" srcOrd="0" destOrd="0" parTransId="{966A7D3F-84B9-46DF-8E90-ECCBA49757DA}" sibTransId="{C1C28083-054A-4D4A-96B1-AFB15F900EA7}"/>
    <dgm:cxn modelId="{EB1219E6-27FB-43E1-909E-93657009026B}" type="presParOf" srcId="{8E5F2EB6-1347-4538-BE9A-76E302BD9DBB}" destId="{5837158C-E112-4E39-9F3C-A223F1716F3E}" srcOrd="0" destOrd="0" presId="urn:microsoft.com/office/officeart/2005/8/layout/cycle4#1"/>
    <dgm:cxn modelId="{BEB244B6-0BFC-4827-9C83-A3E3D2DD8FB2}" type="presParOf" srcId="{5837158C-E112-4E39-9F3C-A223F1716F3E}" destId="{1710F17A-F106-4564-AE63-341271399AF3}" srcOrd="0" destOrd="0" presId="urn:microsoft.com/office/officeart/2005/8/layout/cycle4#1"/>
    <dgm:cxn modelId="{F5EDEEBE-A1E9-4E1E-90CA-6D83C6E734DD}" type="presParOf" srcId="{1710F17A-F106-4564-AE63-341271399AF3}" destId="{5D54A7C5-3CF6-415D-9AD2-38940BCB5B46}" srcOrd="0" destOrd="0" presId="urn:microsoft.com/office/officeart/2005/8/layout/cycle4#1"/>
    <dgm:cxn modelId="{AF6A4004-7D47-4EB3-9D45-3CEF718F7CB2}" type="presParOf" srcId="{1710F17A-F106-4564-AE63-341271399AF3}" destId="{B783FC67-FD41-4684-AAB2-94317532562A}" srcOrd="1" destOrd="0" presId="urn:microsoft.com/office/officeart/2005/8/layout/cycle4#1"/>
    <dgm:cxn modelId="{3AFCA135-D8CF-47B9-A3A4-293AF69E3F9A}" type="presParOf" srcId="{5837158C-E112-4E39-9F3C-A223F1716F3E}" destId="{E20A9140-1C2E-4B4F-B119-25CF86F51884}" srcOrd="1" destOrd="0" presId="urn:microsoft.com/office/officeart/2005/8/layout/cycle4#1"/>
    <dgm:cxn modelId="{F9E23B09-2195-41C4-A168-1B95EAB3BF84}" type="presParOf" srcId="{E20A9140-1C2E-4B4F-B119-25CF86F51884}" destId="{6D66A41F-CAE3-46B9-8BF8-758E8BBDB539}" srcOrd="0" destOrd="0" presId="urn:microsoft.com/office/officeart/2005/8/layout/cycle4#1"/>
    <dgm:cxn modelId="{07E87F56-FE14-4269-B063-838FE98047ED}" type="presParOf" srcId="{E20A9140-1C2E-4B4F-B119-25CF86F51884}" destId="{6BDA93FD-41D2-483C-82CC-B30EA1550C96}" srcOrd="1" destOrd="0" presId="urn:microsoft.com/office/officeart/2005/8/layout/cycle4#1"/>
    <dgm:cxn modelId="{5C6170C5-B9BA-41AD-AAC8-C73E80579BB2}" type="presParOf" srcId="{5837158C-E112-4E39-9F3C-A223F1716F3E}" destId="{74F1E2DE-9634-4865-B826-98EC2F790313}" srcOrd="2" destOrd="0" presId="urn:microsoft.com/office/officeart/2005/8/layout/cycle4#1"/>
    <dgm:cxn modelId="{98390172-8BB3-4DDB-AFEF-74969C43CAF3}" type="presParOf" srcId="{74F1E2DE-9634-4865-B826-98EC2F790313}" destId="{648497F1-8E17-498D-BB0F-7D816556209C}" srcOrd="0" destOrd="0" presId="urn:microsoft.com/office/officeart/2005/8/layout/cycle4#1"/>
    <dgm:cxn modelId="{8DF99F70-7A06-49B9-B1C1-6B2F8206EB41}" type="presParOf" srcId="{74F1E2DE-9634-4865-B826-98EC2F790313}" destId="{265E8477-B871-42E1-9562-044A75B22417}" srcOrd="1" destOrd="0" presId="urn:microsoft.com/office/officeart/2005/8/layout/cycle4#1"/>
    <dgm:cxn modelId="{814FB665-CA66-4C52-AEE5-3B622931C77F}" type="presParOf" srcId="{5837158C-E112-4E39-9F3C-A223F1716F3E}" destId="{53B80759-C3D1-4458-B188-2449DFEB0080}" srcOrd="3" destOrd="0" presId="urn:microsoft.com/office/officeart/2005/8/layout/cycle4#1"/>
    <dgm:cxn modelId="{5B3D5B9F-7C89-4D69-8FDC-36B87169A92E}" type="presParOf" srcId="{8E5F2EB6-1347-4538-BE9A-76E302BD9DBB}" destId="{0B2EB23B-08D0-44CC-A76F-8316087D38BC}" srcOrd="1" destOrd="0" presId="urn:microsoft.com/office/officeart/2005/8/layout/cycle4#1"/>
    <dgm:cxn modelId="{F1139E21-2EBB-496C-8370-2276460BAF16}" type="presParOf" srcId="{0B2EB23B-08D0-44CC-A76F-8316087D38BC}" destId="{DACDDF4D-6203-45E2-A0CD-4E7EB63FC950}" srcOrd="0" destOrd="0" presId="urn:microsoft.com/office/officeart/2005/8/layout/cycle4#1"/>
    <dgm:cxn modelId="{3C34D8CB-4358-49DD-B830-D2D3ED767E03}" type="presParOf" srcId="{0B2EB23B-08D0-44CC-A76F-8316087D38BC}" destId="{E417C53A-B6BA-47FF-9588-882F950E8C67}" srcOrd="1" destOrd="0" presId="urn:microsoft.com/office/officeart/2005/8/layout/cycle4#1"/>
    <dgm:cxn modelId="{AC15B3AA-05AF-47D7-B883-AEAC793CE55D}" type="presParOf" srcId="{0B2EB23B-08D0-44CC-A76F-8316087D38BC}" destId="{DF0B6AD1-35DE-4F60-8AFC-968521AC5360}" srcOrd="2" destOrd="0" presId="urn:microsoft.com/office/officeart/2005/8/layout/cycle4#1"/>
    <dgm:cxn modelId="{9E97DD4D-4983-4CCA-A70A-F728A0982707}" type="presParOf" srcId="{0B2EB23B-08D0-44CC-A76F-8316087D38BC}" destId="{56AC8B92-2BAC-41D7-BAB6-DCBF4EDF4D59}" srcOrd="3" destOrd="0" presId="urn:microsoft.com/office/officeart/2005/8/layout/cycle4#1"/>
    <dgm:cxn modelId="{8DDFE7BC-679A-4404-8605-944642CCAF35}" type="presParOf" srcId="{0B2EB23B-08D0-44CC-A76F-8316087D38BC}" destId="{7B35447D-553D-4810-B7A1-32A0032068CF}" srcOrd="4" destOrd="0" presId="urn:microsoft.com/office/officeart/2005/8/layout/cycle4#1"/>
    <dgm:cxn modelId="{7E615113-E3DB-4F22-927A-7ECF68226021}" type="presParOf" srcId="{8E5F2EB6-1347-4538-BE9A-76E302BD9DBB}" destId="{B3A96B33-886F-41F0-A675-67F779FD40B2}" srcOrd="2" destOrd="0" presId="urn:microsoft.com/office/officeart/2005/8/layout/cycle4#1"/>
    <dgm:cxn modelId="{C0E9CF89-860F-47DD-940B-F7F3054D32DE}" type="presParOf" srcId="{8E5F2EB6-1347-4538-BE9A-76E302BD9DBB}" destId="{D1260058-5530-4404-8C9A-D84241F5E555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B6115-4DA4-4C0A-A71B-429B3700BAA2}">
      <dsp:nvSpPr>
        <dsp:cNvPr id="0" name=""/>
        <dsp:cNvSpPr/>
      </dsp:nvSpPr>
      <dsp:spPr>
        <a:xfrm>
          <a:off x="2815350" y="2230280"/>
          <a:ext cx="1505236" cy="150523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 smtClean="0">
              <a:solidFill>
                <a:schemeClr val="tx1"/>
              </a:solidFill>
            </a:rPr>
            <a:t>Порушення академічної доброчесності</a:t>
          </a:r>
          <a:endParaRPr lang="uk-UA" sz="1000" b="1" kern="1200" dirty="0">
            <a:solidFill>
              <a:schemeClr val="tx1"/>
            </a:solidFill>
          </a:endParaRPr>
        </a:p>
      </dsp:txBody>
      <dsp:txXfrm>
        <a:off x="3035787" y="2450717"/>
        <a:ext cx="1064362" cy="1064362"/>
      </dsp:txXfrm>
    </dsp:sp>
    <dsp:sp modelId="{F9B04542-BCA8-4AF5-B6FC-6B3C39099CFA}">
      <dsp:nvSpPr>
        <dsp:cNvPr id="0" name=""/>
        <dsp:cNvSpPr/>
      </dsp:nvSpPr>
      <dsp:spPr>
        <a:xfrm rot="16200000">
          <a:off x="3336566" y="1550878"/>
          <a:ext cx="462805" cy="511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000" b="1" kern="1200">
            <a:solidFill>
              <a:schemeClr val="tx1"/>
            </a:solidFill>
          </a:endParaRPr>
        </a:p>
      </dsp:txBody>
      <dsp:txXfrm>
        <a:off x="3405987" y="1722655"/>
        <a:ext cx="323964" cy="307068"/>
      </dsp:txXfrm>
    </dsp:sp>
    <dsp:sp modelId="{175A7E7E-3C2D-4A65-96AF-7A897D83EF00}">
      <dsp:nvSpPr>
        <dsp:cNvPr id="0" name=""/>
        <dsp:cNvSpPr/>
      </dsp:nvSpPr>
      <dsp:spPr>
        <a:xfrm>
          <a:off x="2890612" y="2348"/>
          <a:ext cx="1354713" cy="135471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 smtClean="0">
              <a:solidFill>
                <a:schemeClr val="tx1"/>
              </a:solidFill>
            </a:rPr>
            <a:t>Академічний плагіат</a:t>
          </a:r>
          <a:endParaRPr lang="uk-UA" sz="1000" b="1" kern="1200" dirty="0">
            <a:solidFill>
              <a:schemeClr val="tx1"/>
            </a:solidFill>
          </a:endParaRPr>
        </a:p>
      </dsp:txBody>
      <dsp:txXfrm>
        <a:off x="3089005" y="200741"/>
        <a:ext cx="957927" cy="957927"/>
      </dsp:txXfrm>
    </dsp:sp>
    <dsp:sp modelId="{89DFD58B-6DCE-47EA-BE4D-7E2FFC209910}">
      <dsp:nvSpPr>
        <dsp:cNvPr id="0" name=""/>
        <dsp:cNvSpPr/>
      </dsp:nvSpPr>
      <dsp:spPr>
        <a:xfrm rot="18900000">
          <a:off x="4168215" y="1895359"/>
          <a:ext cx="462805" cy="511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050478"/>
            <a:satOff val="-1461"/>
            <a:lumOff val="-56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000" b="1" kern="1200">
            <a:solidFill>
              <a:schemeClr val="tx1"/>
            </a:solidFill>
          </a:endParaRPr>
        </a:p>
      </dsp:txBody>
      <dsp:txXfrm>
        <a:off x="4188548" y="2046803"/>
        <a:ext cx="323964" cy="307068"/>
      </dsp:txXfrm>
    </dsp:sp>
    <dsp:sp modelId="{7BB7C2D4-E572-4BFB-91CE-3B518E12C39A}">
      <dsp:nvSpPr>
        <dsp:cNvPr id="0" name=""/>
        <dsp:cNvSpPr/>
      </dsp:nvSpPr>
      <dsp:spPr>
        <a:xfrm>
          <a:off x="4519216" y="676938"/>
          <a:ext cx="1354713" cy="1354713"/>
        </a:xfrm>
        <a:prstGeom prst="ellipse">
          <a:avLst/>
        </a:prstGeom>
        <a:gradFill rotWithShape="0">
          <a:gsLst>
            <a:gs pos="0">
              <a:schemeClr val="accent5">
                <a:hueOff val="-1050478"/>
                <a:satOff val="-1461"/>
                <a:lumOff val="-5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050478"/>
                <a:satOff val="-1461"/>
                <a:lumOff val="-5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050478"/>
                <a:satOff val="-1461"/>
                <a:lumOff val="-5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 err="1" smtClean="0">
              <a:solidFill>
                <a:schemeClr val="tx1"/>
              </a:solidFill>
            </a:rPr>
            <a:t>Самоплагіат</a:t>
          </a:r>
          <a:endParaRPr lang="uk-UA" sz="1000" b="1" kern="1200" dirty="0">
            <a:solidFill>
              <a:schemeClr val="tx1"/>
            </a:solidFill>
          </a:endParaRPr>
        </a:p>
      </dsp:txBody>
      <dsp:txXfrm>
        <a:off x="4717609" y="875331"/>
        <a:ext cx="957927" cy="957927"/>
      </dsp:txXfrm>
    </dsp:sp>
    <dsp:sp modelId="{D2A66129-67D1-4325-8337-928AFA34293B}">
      <dsp:nvSpPr>
        <dsp:cNvPr id="0" name=""/>
        <dsp:cNvSpPr/>
      </dsp:nvSpPr>
      <dsp:spPr>
        <a:xfrm>
          <a:off x="4512695" y="2727008"/>
          <a:ext cx="462805" cy="511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100956"/>
            <a:satOff val="-2922"/>
            <a:lumOff val="-1121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000" b="1" kern="1200">
            <a:solidFill>
              <a:schemeClr val="tx1"/>
            </a:solidFill>
          </a:endParaRPr>
        </a:p>
      </dsp:txBody>
      <dsp:txXfrm>
        <a:off x="4512695" y="2829364"/>
        <a:ext cx="323964" cy="307068"/>
      </dsp:txXfrm>
    </dsp:sp>
    <dsp:sp modelId="{BA21A510-2224-4570-8B02-DDA5E7F7851A}">
      <dsp:nvSpPr>
        <dsp:cNvPr id="0" name=""/>
        <dsp:cNvSpPr/>
      </dsp:nvSpPr>
      <dsp:spPr>
        <a:xfrm>
          <a:off x="5193805" y="2305541"/>
          <a:ext cx="1354713" cy="1354713"/>
        </a:xfrm>
        <a:prstGeom prst="ellipse">
          <a:avLst/>
        </a:prstGeom>
        <a:gradFill rotWithShape="0">
          <a:gsLst>
            <a:gs pos="0">
              <a:schemeClr val="accent5">
                <a:hueOff val="-2100956"/>
                <a:satOff val="-2922"/>
                <a:lumOff val="-11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100956"/>
                <a:satOff val="-2922"/>
                <a:lumOff val="-11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100956"/>
                <a:satOff val="-2922"/>
                <a:lumOff val="-11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 smtClean="0">
              <a:solidFill>
                <a:schemeClr val="tx1"/>
              </a:solidFill>
            </a:rPr>
            <a:t>Фабрикація</a:t>
          </a:r>
          <a:endParaRPr lang="uk-UA" sz="1000" b="1" kern="1200" dirty="0">
            <a:solidFill>
              <a:schemeClr val="tx1"/>
            </a:solidFill>
          </a:endParaRPr>
        </a:p>
      </dsp:txBody>
      <dsp:txXfrm>
        <a:off x="5392198" y="2503934"/>
        <a:ext cx="957927" cy="957927"/>
      </dsp:txXfrm>
    </dsp:sp>
    <dsp:sp modelId="{9DA59730-2AD7-4A1E-99F0-0D53C06B3D1E}">
      <dsp:nvSpPr>
        <dsp:cNvPr id="0" name=""/>
        <dsp:cNvSpPr/>
      </dsp:nvSpPr>
      <dsp:spPr>
        <a:xfrm rot="2700000">
          <a:off x="4168215" y="3558657"/>
          <a:ext cx="462805" cy="511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151433"/>
            <a:satOff val="-4383"/>
            <a:lumOff val="-1681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000" b="1" kern="1200">
            <a:solidFill>
              <a:schemeClr val="tx1"/>
            </a:solidFill>
          </a:endParaRPr>
        </a:p>
      </dsp:txBody>
      <dsp:txXfrm>
        <a:off x="4188548" y="3611925"/>
        <a:ext cx="323964" cy="307068"/>
      </dsp:txXfrm>
    </dsp:sp>
    <dsp:sp modelId="{1DE0C809-2D86-45C5-94F2-99D934D00A45}">
      <dsp:nvSpPr>
        <dsp:cNvPr id="0" name=""/>
        <dsp:cNvSpPr/>
      </dsp:nvSpPr>
      <dsp:spPr>
        <a:xfrm>
          <a:off x="4519216" y="3934145"/>
          <a:ext cx="1354713" cy="1354713"/>
        </a:xfrm>
        <a:prstGeom prst="ellipse">
          <a:avLst/>
        </a:prstGeom>
        <a:gradFill rotWithShape="0">
          <a:gsLst>
            <a:gs pos="0">
              <a:schemeClr val="accent5">
                <a:hueOff val="-3151433"/>
                <a:satOff val="-4383"/>
                <a:lumOff val="-16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151433"/>
                <a:satOff val="-4383"/>
                <a:lumOff val="-16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151433"/>
                <a:satOff val="-4383"/>
                <a:lumOff val="-16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 smtClean="0">
              <a:solidFill>
                <a:schemeClr val="tx1"/>
              </a:solidFill>
            </a:rPr>
            <a:t>Фальсифікація</a:t>
          </a:r>
          <a:endParaRPr lang="uk-UA" sz="1000" b="1" kern="1200" dirty="0">
            <a:solidFill>
              <a:schemeClr val="tx1"/>
            </a:solidFill>
          </a:endParaRPr>
        </a:p>
      </dsp:txBody>
      <dsp:txXfrm>
        <a:off x="4717609" y="4132538"/>
        <a:ext cx="957927" cy="957927"/>
      </dsp:txXfrm>
    </dsp:sp>
    <dsp:sp modelId="{77B8D5BE-5186-4DEB-92B2-8293D28B192C}">
      <dsp:nvSpPr>
        <dsp:cNvPr id="0" name=""/>
        <dsp:cNvSpPr/>
      </dsp:nvSpPr>
      <dsp:spPr>
        <a:xfrm rot="5400000">
          <a:off x="3336566" y="3903137"/>
          <a:ext cx="462805" cy="511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201911"/>
            <a:satOff val="-5845"/>
            <a:lumOff val="-2241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000" b="1" kern="1200">
            <a:solidFill>
              <a:schemeClr val="tx1"/>
            </a:solidFill>
          </a:endParaRPr>
        </a:p>
      </dsp:txBody>
      <dsp:txXfrm>
        <a:off x="3405987" y="3936073"/>
        <a:ext cx="323964" cy="307068"/>
      </dsp:txXfrm>
    </dsp:sp>
    <dsp:sp modelId="{D14BF060-C07E-40C7-9699-C449B0DDF7A7}">
      <dsp:nvSpPr>
        <dsp:cNvPr id="0" name=""/>
        <dsp:cNvSpPr/>
      </dsp:nvSpPr>
      <dsp:spPr>
        <a:xfrm>
          <a:off x="2890612" y="4608735"/>
          <a:ext cx="1354713" cy="1354713"/>
        </a:xfrm>
        <a:prstGeom prst="ellipse">
          <a:avLst/>
        </a:prstGeom>
        <a:gradFill rotWithShape="0">
          <a:gsLst>
            <a:gs pos="0">
              <a:schemeClr val="accent5">
                <a:hueOff val="-4201911"/>
                <a:satOff val="-5845"/>
                <a:lumOff val="-22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201911"/>
                <a:satOff val="-5845"/>
                <a:lumOff val="-22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201911"/>
                <a:satOff val="-5845"/>
                <a:lumOff val="-22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 smtClean="0">
              <a:solidFill>
                <a:schemeClr val="tx1"/>
              </a:solidFill>
            </a:rPr>
            <a:t>Списування</a:t>
          </a:r>
          <a:endParaRPr lang="uk-UA" sz="1000" b="1" kern="1200" dirty="0">
            <a:solidFill>
              <a:schemeClr val="tx1"/>
            </a:solidFill>
          </a:endParaRPr>
        </a:p>
      </dsp:txBody>
      <dsp:txXfrm>
        <a:off x="3089005" y="4807128"/>
        <a:ext cx="957927" cy="957927"/>
      </dsp:txXfrm>
    </dsp:sp>
    <dsp:sp modelId="{9EE14AEF-CA96-49D7-BEFB-8AD1CB8CFCA2}">
      <dsp:nvSpPr>
        <dsp:cNvPr id="0" name=""/>
        <dsp:cNvSpPr/>
      </dsp:nvSpPr>
      <dsp:spPr>
        <a:xfrm rot="8100000">
          <a:off x="2504917" y="3558657"/>
          <a:ext cx="462805" cy="511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252389"/>
            <a:satOff val="-7306"/>
            <a:lumOff val="-2801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000" b="1" kern="1200">
            <a:solidFill>
              <a:schemeClr val="tx1"/>
            </a:solidFill>
          </a:endParaRPr>
        </a:p>
      </dsp:txBody>
      <dsp:txXfrm rot="10800000">
        <a:off x="2623425" y="3611925"/>
        <a:ext cx="323964" cy="307068"/>
      </dsp:txXfrm>
    </dsp:sp>
    <dsp:sp modelId="{0C3D97BE-185B-4951-A670-05B0364A674D}">
      <dsp:nvSpPr>
        <dsp:cNvPr id="0" name=""/>
        <dsp:cNvSpPr/>
      </dsp:nvSpPr>
      <dsp:spPr>
        <a:xfrm>
          <a:off x="1262008" y="3934145"/>
          <a:ext cx="1354713" cy="1354713"/>
        </a:xfrm>
        <a:prstGeom prst="ellipse">
          <a:avLst/>
        </a:prstGeom>
        <a:gradFill rotWithShape="0">
          <a:gsLst>
            <a:gs pos="0">
              <a:schemeClr val="accent5">
                <a:hueOff val="-5252389"/>
                <a:satOff val="-7306"/>
                <a:lumOff val="-28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252389"/>
                <a:satOff val="-7306"/>
                <a:lumOff val="-28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252389"/>
                <a:satOff val="-7306"/>
                <a:lumOff val="-28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 smtClean="0">
              <a:solidFill>
                <a:schemeClr val="tx1"/>
              </a:solidFill>
            </a:rPr>
            <a:t>Обман</a:t>
          </a:r>
          <a:endParaRPr lang="uk-UA" sz="1000" b="1" kern="1200" dirty="0">
            <a:solidFill>
              <a:schemeClr val="tx1"/>
            </a:solidFill>
          </a:endParaRPr>
        </a:p>
      </dsp:txBody>
      <dsp:txXfrm>
        <a:off x="1460401" y="4132538"/>
        <a:ext cx="957927" cy="957927"/>
      </dsp:txXfrm>
    </dsp:sp>
    <dsp:sp modelId="{A2C4C839-D6CF-43B4-9EF5-39E66EC09171}">
      <dsp:nvSpPr>
        <dsp:cNvPr id="0" name=""/>
        <dsp:cNvSpPr/>
      </dsp:nvSpPr>
      <dsp:spPr>
        <a:xfrm rot="10800000">
          <a:off x="2160436" y="2727008"/>
          <a:ext cx="462805" cy="511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302867"/>
            <a:satOff val="-8767"/>
            <a:lumOff val="-3362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000" b="1" kern="1200">
            <a:solidFill>
              <a:schemeClr val="tx1"/>
            </a:solidFill>
          </a:endParaRPr>
        </a:p>
      </dsp:txBody>
      <dsp:txXfrm rot="10800000">
        <a:off x="2299277" y="2829364"/>
        <a:ext cx="323964" cy="307068"/>
      </dsp:txXfrm>
    </dsp:sp>
    <dsp:sp modelId="{A710A73D-FBC7-4030-AC99-64C22DF671F0}">
      <dsp:nvSpPr>
        <dsp:cNvPr id="0" name=""/>
        <dsp:cNvSpPr/>
      </dsp:nvSpPr>
      <dsp:spPr>
        <a:xfrm>
          <a:off x="587418" y="2305541"/>
          <a:ext cx="1354713" cy="1354713"/>
        </a:xfrm>
        <a:prstGeom prst="ellipse">
          <a:avLst/>
        </a:prstGeom>
        <a:gradFill rotWithShape="0">
          <a:gsLst>
            <a:gs pos="0">
              <a:schemeClr val="accent5">
                <a:hueOff val="-6302867"/>
                <a:satOff val="-8767"/>
                <a:lumOff val="-33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302867"/>
                <a:satOff val="-8767"/>
                <a:lumOff val="-33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302867"/>
                <a:satOff val="-8767"/>
                <a:lumOff val="-33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 smtClean="0">
              <a:solidFill>
                <a:schemeClr val="tx1"/>
              </a:solidFill>
            </a:rPr>
            <a:t>Хабарництво</a:t>
          </a:r>
          <a:endParaRPr lang="uk-UA" sz="1000" b="1" kern="1200" dirty="0">
            <a:solidFill>
              <a:schemeClr val="tx1"/>
            </a:solidFill>
          </a:endParaRPr>
        </a:p>
      </dsp:txBody>
      <dsp:txXfrm>
        <a:off x="785811" y="2503934"/>
        <a:ext cx="957927" cy="957927"/>
      </dsp:txXfrm>
    </dsp:sp>
    <dsp:sp modelId="{19B85AF0-57CD-4C64-8DE6-2D1241124B96}">
      <dsp:nvSpPr>
        <dsp:cNvPr id="0" name=""/>
        <dsp:cNvSpPr/>
      </dsp:nvSpPr>
      <dsp:spPr>
        <a:xfrm rot="13500000">
          <a:off x="2504917" y="1895359"/>
          <a:ext cx="462805" cy="511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000" b="1" kern="1200">
            <a:solidFill>
              <a:schemeClr val="tx1"/>
            </a:solidFill>
          </a:endParaRPr>
        </a:p>
      </dsp:txBody>
      <dsp:txXfrm rot="10800000">
        <a:off x="2623425" y="2046803"/>
        <a:ext cx="323964" cy="307068"/>
      </dsp:txXfrm>
    </dsp:sp>
    <dsp:sp modelId="{33FC568F-61D2-4115-95D4-426C6DA712A0}">
      <dsp:nvSpPr>
        <dsp:cNvPr id="0" name=""/>
        <dsp:cNvSpPr/>
      </dsp:nvSpPr>
      <dsp:spPr>
        <a:xfrm>
          <a:off x="1262008" y="676938"/>
          <a:ext cx="1354713" cy="1354713"/>
        </a:xfrm>
        <a:prstGeom prst="ellipse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 smtClean="0">
              <a:solidFill>
                <a:schemeClr val="tx1"/>
              </a:solidFill>
            </a:rPr>
            <a:t>Необ’єктивне оцінювання</a:t>
          </a:r>
          <a:endParaRPr lang="uk-UA" sz="1000" b="1" kern="1200" dirty="0">
            <a:solidFill>
              <a:schemeClr val="tx1"/>
            </a:solidFill>
          </a:endParaRPr>
        </a:p>
      </dsp:txBody>
      <dsp:txXfrm>
        <a:off x="1460401" y="875331"/>
        <a:ext cx="957927" cy="9579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14C32-FB6B-4F14-BF0B-4A48F3524415}">
      <dsp:nvSpPr>
        <dsp:cNvPr id="0" name=""/>
        <dsp:cNvSpPr/>
      </dsp:nvSpPr>
      <dsp:spPr>
        <a:xfrm>
          <a:off x="3325791" y="1263"/>
          <a:ext cx="1169126" cy="75993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Чесність</a:t>
          </a:r>
          <a:endParaRPr lang="uk-UA" sz="1400" kern="1200" dirty="0"/>
        </a:p>
      </dsp:txBody>
      <dsp:txXfrm>
        <a:off x="3362888" y="38360"/>
        <a:ext cx="1094932" cy="685738"/>
      </dsp:txXfrm>
    </dsp:sp>
    <dsp:sp modelId="{36319276-D825-456A-8C12-611C596D79C3}">
      <dsp:nvSpPr>
        <dsp:cNvPr id="0" name=""/>
        <dsp:cNvSpPr/>
      </dsp:nvSpPr>
      <dsp:spPr>
        <a:xfrm>
          <a:off x="2121249" y="381229"/>
          <a:ext cx="3578211" cy="3578211"/>
        </a:xfrm>
        <a:custGeom>
          <a:avLst/>
          <a:gdLst/>
          <a:ahLst/>
          <a:cxnLst/>
          <a:rect l="0" t="0" r="0" b="0"/>
          <a:pathLst>
            <a:path>
              <a:moveTo>
                <a:pt x="2381127" y="100789"/>
              </a:moveTo>
              <a:arcTo wR="1789105" hR="1789105" stAng="17359417" swAng="1499687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95442-618D-4701-8093-9687AAC23613}">
      <dsp:nvSpPr>
        <dsp:cNvPr id="0" name=""/>
        <dsp:cNvSpPr/>
      </dsp:nvSpPr>
      <dsp:spPr>
        <a:xfrm>
          <a:off x="4875203" y="895816"/>
          <a:ext cx="1169126" cy="759932"/>
        </a:xfrm>
        <a:prstGeom prst="roundRect">
          <a:avLst/>
        </a:prstGeom>
        <a:gradFill rotWithShape="0">
          <a:gsLst>
            <a:gs pos="0">
              <a:schemeClr val="accent5">
                <a:hueOff val="-1470669"/>
                <a:satOff val="-2046"/>
                <a:lumOff val="-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470669"/>
                <a:satOff val="-2046"/>
                <a:lumOff val="-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470669"/>
                <a:satOff val="-2046"/>
                <a:lumOff val="-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Повага</a:t>
          </a:r>
          <a:endParaRPr lang="uk-UA" sz="1400" kern="1200" dirty="0"/>
        </a:p>
      </dsp:txBody>
      <dsp:txXfrm>
        <a:off x="4912300" y="932913"/>
        <a:ext cx="1094932" cy="685738"/>
      </dsp:txXfrm>
    </dsp:sp>
    <dsp:sp modelId="{519A7CBE-A3AD-431E-B3AE-8FA0C54AAFEA}">
      <dsp:nvSpPr>
        <dsp:cNvPr id="0" name=""/>
        <dsp:cNvSpPr/>
      </dsp:nvSpPr>
      <dsp:spPr>
        <a:xfrm>
          <a:off x="2121249" y="381229"/>
          <a:ext cx="3578211" cy="3578211"/>
        </a:xfrm>
        <a:custGeom>
          <a:avLst/>
          <a:gdLst/>
          <a:ahLst/>
          <a:cxnLst/>
          <a:rect l="0" t="0" r="0" b="0"/>
          <a:pathLst>
            <a:path>
              <a:moveTo>
                <a:pt x="3505428" y="1283994"/>
              </a:moveTo>
              <a:arcTo wR="1789105" hR="1789105" stAng="20616055" swAng="1886513"/>
            </a:path>
          </a:pathLst>
        </a:custGeom>
        <a:noFill/>
        <a:ln w="6350" cap="flat" cmpd="sng" algn="ctr">
          <a:solidFill>
            <a:schemeClr val="accent5">
              <a:hueOff val="-1470669"/>
              <a:satOff val="-2046"/>
              <a:lumOff val="-78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18D137-7EB3-4331-BD9A-75F65E2B7A32}">
      <dsp:nvSpPr>
        <dsp:cNvPr id="0" name=""/>
        <dsp:cNvSpPr/>
      </dsp:nvSpPr>
      <dsp:spPr>
        <a:xfrm>
          <a:off x="4605345" y="2644219"/>
          <a:ext cx="1708841" cy="841336"/>
        </a:xfrm>
        <a:prstGeom prst="roundRect">
          <a:avLst/>
        </a:prstGeom>
        <a:gradFill rotWithShape="0">
          <a:gsLst>
            <a:gs pos="0">
              <a:schemeClr val="accent5">
                <a:hueOff val="-2941338"/>
                <a:satOff val="-4091"/>
                <a:lumOff val="-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941338"/>
                <a:satOff val="-4091"/>
                <a:lumOff val="-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941338"/>
                <a:satOff val="-4091"/>
                <a:lumOff val="-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Відповідальність</a:t>
          </a:r>
        </a:p>
      </dsp:txBody>
      <dsp:txXfrm>
        <a:off x="4646416" y="2685290"/>
        <a:ext cx="1626699" cy="759194"/>
      </dsp:txXfrm>
    </dsp:sp>
    <dsp:sp modelId="{8CD5C1B6-F3EC-474C-948D-80572A6131B8}">
      <dsp:nvSpPr>
        <dsp:cNvPr id="0" name=""/>
        <dsp:cNvSpPr/>
      </dsp:nvSpPr>
      <dsp:spPr>
        <a:xfrm>
          <a:off x="2121249" y="381229"/>
          <a:ext cx="3578211" cy="3578211"/>
        </a:xfrm>
        <a:custGeom>
          <a:avLst/>
          <a:gdLst/>
          <a:ahLst/>
          <a:cxnLst/>
          <a:rect l="0" t="0" r="0" b="0"/>
          <a:pathLst>
            <a:path>
              <a:moveTo>
                <a:pt x="2996600" y="3109278"/>
              </a:moveTo>
              <a:arcTo wR="1789105" hR="1789105" stAng="2853146" swAng="1388544"/>
            </a:path>
          </a:pathLst>
        </a:custGeom>
        <a:noFill/>
        <a:ln w="6350" cap="flat" cmpd="sng" algn="ctr">
          <a:solidFill>
            <a:schemeClr val="accent5">
              <a:hueOff val="-2941338"/>
              <a:satOff val="-4091"/>
              <a:lumOff val="-156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CDDC38-7238-46C5-819C-C6435C73E9BC}">
      <dsp:nvSpPr>
        <dsp:cNvPr id="0" name=""/>
        <dsp:cNvSpPr/>
      </dsp:nvSpPr>
      <dsp:spPr>
        <a:xfrm>
          <a:off x="3325791" y="3579474"/>
          <a:ext cx="1169126" cy="759932"/>
        </a:xfrm>
        <a:prstGeom prst="roundRect">
          <a:avLst/>
        </a:prstGeom>
        <a:gradFill rotWithShape="0">
          <a:gsLst>
            <a:gs pos="0">
              <a:schemeClr val="accent5">
                <a:hueOff val="-4412007"/>
                <a:satOff val="-6137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12007"/>
                <a:satOff val="-6137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12007"/>
                <a:satOff val="-6137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Мужність</a:t>
          </a:r>
          <a:endParaRPr lang="uk-UA" sz="1400" kern="1200" dirty="0"/>
        </a:p>
      </dsp:txBody>
      <dsp:txXfrm>
        <a:off x="3362888" y="3616571"/>
        <a:ext cx="1094932" cy="685738"/>
      </dsp:txXfrm>
    </dsp:sp>
    <dsp:sp modelId="{4FB9FA20-B242-4EAD-B120-AEA2E9087536}">
      <dsp:nvSpPr>
        <dsp:cNvPr id="0" name=""/>
        <dsp:cNvSpPr/>
      </dsp:nvSpPr>
      <dsp:spPr>
        <a:xfrm>
          <a:off x="2121249" y="381229"/>
          <a:ext cx="3578211" cy="3578211"/>
        </a:xfrm>
        <a:custGeom>
          <a:avLst/>
          <a:gdLst/>
          <a:ahLst/>
          <a:cxnLst/>
          <a:rect l="0" t="0" r="0" b="0"/>
          <a:pathLst>
            <a:path>
              <a:moveTo>
                <a:pt x="1197084" y="3477421"/>
              </a:moveTo>
              <a:arcTo wR="1789105" hR="1789105" stAng="6559417" swAng="1499687"/>
            </a:path>
          </a:pathLst>
        </a:custGeom>
        <a:noFill/>
        <a:ln w="6350" cap="flat" cmpd="sng" algn="ctr">
          <a:solidFill>
            <a:schemeClr val="accent5">
              <a:hueOff val="-4412007"/>
              <a:satOff val="-6137"/>
              <a:lumOff val="-235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44B4EB-DFCB-4680-90CF-176B25984042}">
      <dsp:nvSpPr>
        <dsp:cNvPr id="0" name=""/>
        <dsp:cNvSpPr/>
      </dsp:nvSpPr>
      <dsp:spPr>
        <a:xfrm>
          <a:off x="1776380" y="2684921"/>
          <a:ext cx="1169126" cy="759932"/>
        </a:xfrm>
        <a:prstGeom prst="roundRect">
          <a:avLst/>
        </a:prstGeom>
        <a:gradFill rotWithShape="0">
          <a:gsLst>
            <a:gs pos="0">
              <a:schemeClr val="accent5">
                <a:hueOff val="-5882676"/>
                <a:satOff val="-8182"/>
                <a:lumOff val="-31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882676"/>
                <a:satOff val="-8182"/>
                <a:lumOff val="-31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882676"/>
                <a:satOff val="-8182"/>
                <a:lumOff val="-31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Довіра</a:t>
          </a:r>
          <a:endParaRPr lang="uk-UA" sz="1400" kern="1200" dirty="0"/>
        </a:p>
      </dsp:txBody>
      <dsp:txXfrm>
        <a:off x="1813477" y="2722018"/>
        <a:ext cx="1094932" cy="685738"/>
      </dsp:txXfrm>
    </dsp:sp>
    <dsp:sp modelId="{3FD8863A-66CB-4564-AB6A-BBD11CA3A0F0}">
      <dsp:nvSpPr>
        <dsp:cNvPr id="0" name=""/>
        <dsp:cNvSpPr/>
      </dsp:nvSpPr>
      <dsp:spPr>
        <a:xfrm>
          <a:off x="2121249" y="381229"/>
          <a:ext cx="3578211" cy="3578211"/>
        </a:xfrm>
        <a:custGeom>
          <a:avLst/>
          <a:gdLst/>
          <a:ahLst/>
          <a:cxnLst/>
          <a:rect l="0" t="0" r="0" b="0"/>
          <a:pathLst>
            <a:path>
              <a:moveTo>
                <a:pt x="72697" y="2293924"/>
              </a:moveTo>
              <a:arcTo wR="1789105" hR="1789105" stAng="9816640" swAng="1946323"/>
            </a:path>
          </a:pathLst>
        </a:custGeom>
        <a:noFill/>
        <a:ln w="6350" cap="flat" cmpd="sng" algn="ctr">
          <a:solidFill>
            <a:schemeClr val="accent5">
              <a:hueOff val="-5882676"/>
              <a:satOff val="-8182"/>
              <a:lumOff val="-313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12C9F-7AFA-4B2E-BE8D-CC0C49A8A74E}">
      <dsp:nvSpPr>
        <dsp:cNvPr id="0" name=""/>
        <dsp:cNvSpPr/>
      </dsp:nvSpPr>
      <dsp:spPr>
        <a:xfrm>
          <a:off x="1601087" y="885640"/>
          <a:ext cx="1519712" cy="780283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Справедливість</a:t>
          </a:r>
          <a:endParaRPr lang="uk-UA" sz="1400" kern="1200" dirty="0"/>
        </a:p>
      </dsp:txBody>
      <dsp:txXfrm>
        <a:off x="1639177" y="923730"/>
        <a:ext cx="1443532" cy="704103"/>
      </dsp:txXfrm>
    </dsp:sp>
    <dsp:sp modelId="{334FC23B-88C0-49AB-A9A7-A6C336D69E1D}">
      <dsp:nvSpPr>
        <dsp:cNvPr id="0" name=""/>
        <dsp:cNvSpPr/>
      </dsp:nvSpPr>
      <dsp:spPr>
        <a:xfrm>
          <a:off x="2121249" y="381229"/>
          <a:ext cx="3578211" cy="3578211"/>
        </a:xfrm>
        <a:custGeom>
          <a:avLst/>
          <a:gdLst/>
          <a:ahLst/>
          <a:cxnLst/>
          <a:rect l="0" t="0" r="0" b="0"/>
          <a:pathLst>
            <a:path>
              <a:moveTo>
                <a:pt x="549511" y="499026"/>
              </a:moveTo>
              <a:arcTo wR="1789105" hR="1789105" stAng="13568599" swAng="1472257"/>
            </a:path>
          </a:pathLst>
        </a:custGeom>
        <a:noFill/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497F1-8E17-498D-BB0F-7D816556209C}">
      <dsp:nvSpPr>
        <dsp:cNvPr id="0" name=""/>
        <dsp:cNvSpPr/>
      </dsp:nvSpPr>
      <dsp:spPr>
        <a:xfrm>
          <a:off x="358689" y="2665817"/>
          <a:ext cx="3135798" cy="1873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050" b="0" i="0" kern="1200" dirty="0" smtClean="0"/>
            <a:t>Бібліотека Університету здійснює перевірку на виявлення збігів/ідентичності/схожості в текстах засобами сервісу перевірки на плагіат </a:t>
          </a:r>
          <a:r>
            <a:rPr lang="en-US" sz="1050" b="1" i="0" kern="1200" dirty="0" err="1" smtClean="0"/>
            <a:t>Turnitin</a:t>
          </a:r>
          <a:r>
            <a:rPr lang="en-US" sz="1050" b="1" i="0" kern="1200" smtClean="0"/>
            <a:t> Similarity</a:t>
          </a:r>
          <a:r>
            <a:rPr lang="en-US" sz="1050" b="1" i="0" kern="1200" smtClean="0"/>
            <a:t>, </a:t>
          </a:r>
          <a:r>
            <a:rPr lang="en-US" sz="1050" b="1" i="0" kern="1200" dirty="0" err="1" smtClean="0"/>
            <a:t>StrikePlagiarism</a:t>
          </a:r>
          <a:endParaRPr lang="en-US" sz="1100" b="1" kern="1200" dirty="0" smtClean="0">
            <a:solidFill>
              <a:schemeClr val="tx1"/>
            </a:solidFill>
          </a:endParaRPr>
        </a:p>
      </dsp:txBody>
      <dsp:txXfrm>
        <a:off x="399840" y="3175297"/>
        <a:ext cx="2112756" cy="1322684"/>
      </dsp:txXfrm>
    </dsp:sp>
    <dsp:sp modelId="{6D66A41F-CAE3-46B9-8BF8-758E8BBDB539}">
      <dsp:nvSpPr>
        <dsp:cNvPr id="0" name=""/>
        <dsp:cNvSpPr/>
      </dsp:nvSpPr>
      <dsp:spPr>
        <a:xfrm>
          <a:off x="5064430" y="2747084"/>
          <a:ext cx="2737543" cy="17180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b="0" i="0" kern="1200" dirty="0" err="1" smtClean="0"/>
            <a:t>Затвердження</a:t>
          </a:r>
          <a:r>
            <a:rPr lang="ru-RU" sz="1050" b="0" i="0" kern="1200" dirty="0" smtClean="0"/>
            <a:t> </a:t>
          </a:r>
          <a:r>
            <a:rPr lang="ru-RU" sz="1050" b="0" i="0" kern="1200" dirty="0" err="1" smtClean="0"/>
            <a:t>Декларації</a:t>
          </a:r>
          <a:r>
            <a:rPr lang="ru-RU" sz="1050" b="0" i="0" kern="1200" dirty="0" smtClean="0"/>
            <a:t> про </a:t>
          </a:r>
          <a:r>
            <a:rPr lang="ru-RU" sz="1050" b="0" i="0" kern="1200" dirty="0" err="1" smtClean="0"/>
            <a:t>академічну</a:t>
          </a:r>
          <a:r>
            <a:rPr lang="ru-RU" sz="1050" b="0" i="0" kern="1200" dirty="0" smtClean="0"/>
            <a:t> </a:t>
          </a:r>
          <a:r>
            <a:rPr lang="ru-RU" sz="1050" b="0" i="0" kern="1200" dirty="0" err="1" smtClean="0"/>
            <a:t>доброчесність</a:t>
          </a:r>
          <a:r>
            <a:rPr lang="ru-RU" sz="1050" b="0" i="0" kern="1200" dirty="0" smtClean="0"/>
            <a:t> на </a:t>
          </a:r>
          <a:r>
            <a:rPr lang="ru-RU" sz="1050" b="0" i="0" kern="1200" dirty="0" err="1" smtClean="0"/>
            <a:t>Конференції</a:t>
          </a:r>
          <a:r>
            <a:rPr lang="ru-RU" sz="1050" b="0" i="0" kern="1200" dirty="0" smtClean="0"/>
            <a:t> трудового </a:t>
          </a:r>
          <a:r>
            <a:rPr lang="ru-RU" sz="1050" b="0" i="0" kern="1200" dirty="0" err="1" smtClean="0"/>
            <a:t>колективу</a:t>
          </a:r>
          <a:endParaRPr lang="uk-UA" sz="1050" b="1" kern="1200" dirty="0">
            <a:solidFill>
              <a:schemeClr val="tx1"/>
            </a:solidFill>
          </a:endParaRPr>
        </a:p>
      </dsp:txBody>
      <dsp:txXfrm>
        <a:off x="5923432" y="3214329"/>
        <a:ext cx="1840802" cy="1213040"/>
      </dsp:txXfrm>
    </dsp:sp>
    <dsp:sp modelId="{5D54A7C5-3CF6-415D-9AD2-38940BCB5B46}">
      <dsp:nvSpPr>
        <dsp:cNvPr id="0" name=""/>
        <dsp:cNvSpPr/>
      </dsp:nvSpPr>
      <dsp:spPr>
        <a:xfrm>
          <a:off x="4982047" y="-25608"/>
          <a:ext cx="2933227" cy="14658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050" b="0" i="0" kern="1200" dirty="0" smtClean="0"/>
            <a:t>Уповноважена особа з питань запобігання та виявлення корупції у Київському  столичному університеті імені Бориса Грінченка – Даценко</a:t>
          </a:r>
          <a:r>
            <a:rPr lang="uk-UA" sz="1050" b="0" i="0" kern="1200" dirty="0" smtClean="0">
              <a:hlinkClick xmlns:r="http://schemas.openxmlformats.org/officeDocument/2006/relationships" r:id="rId1"/>
            </a:rPr>
            <a:t> </a:t>
          </a:r>
          <a:r>
            <a:rPr lang="uk-UA" sz="1050" b="0" i="0" kern="1200" dirty="0" smtClean="0"/>
            <a:t>Юлія Олександрівна, радник ректора з правових та кадрових питань</a:t>
          </a:r>
          <a:endParaRPr lang="uk-UA" sz="1050" b="1" kern="1200" dirty="0">
            <a:solidFill>
              <a:schemeClr val="tx1"/>
            </a:solidFill>
          </a:endParaRPr>
        </a:p>
      </dsp:txBody>
      <dsp:txXfrm>
        <a:off x="5894216" y="6593"/>
        <a:ext cx="1988857" cy="1035020"/>
      </dsp:txXfrm>
    </dsp:sp>
    <dsp:sp modelId="{DACDDF4D-6203-45E2-A0CD-4E7EB63FC950}">
      <dsp:nvSpPr>
        <dsp:cNvPr id="0" name=""/>
        <dsp:cNvSpPr/>
      </dsp:nvSpPr>
      <dsp:spPr>
        <a:xfrm>
          <a:off x="1952587" y="310044"/>
          <a:ext cx="1959788" cy="1959788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Етичні норми академічного середовища</a:t>
          </a:r>
          <a:endParaRPr lang="uk-UA" sz="2000" b="1" kern="1200" dirty="0">
            <a:solidFill>
              <a:schemeClr val="tx1"/>
            </a:solidFill>
          </a:endParaRPr>
        </a:p>
      </dsp:txBody>
      <dsp:txXfrm>
        <a:off x="2526596" y="884053"/>
        <a:ext cx="1385779" cy="1385779"/>
      </dsp:txXfrm>
    </dsp:sp>
    <dsp:sp modelId="{E417C53A-B6BA-47FF-9588-882F950E8C67}">
      <dsp:nvSpPr>
        <dsp:cNvPr id="0" name=""/>
        <dsp:cNvSpPr/>
      </dsp:nvSpPr>
      <dsp:spPr>
        <a:xfrm rot="5400000">
          <a:off x="4002898" y="310044"/>
          <a:ext cx="1959788" cy="1959788"/>
        </a:xfrm>
        <a:prstGeom prst="pieWedge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Антикорупційні заходи</a:t>
          </a:r>
          <a:endParaRPr lang="uk-UA" sz="1400" b="1" kern="1200" dirty="0">
            <a:solidFill>
              <a:schemeClr val="tx1"/>
            </a:solidFill>
          </a:endParaRPr>
        </a:p>
      </dsp:txBody>
      <dsp:txXfrm rot="-5400000">
        <a:off x="4002898" y="884053"/>
        <a:ext cx="1385779" cy="1385779"/>
      </dsp:txXfrm>
    </dsp:sp>
    <dsp:sp modelId="{DF0B6AD1-35DE-4F60-8AFC-968521AC5360}">
      <dsp:nvSpPr>
        <dsp:cNvPr id="0" name=""/>
        <dsp:cNvSpPr/>
      </dsp:nvSpPr>
      <dsp:spPr>
        <a:xfrm rot="10800000">
          <a:off x="3978518" y="2368488"/>
          <a:ext cx="1959788" cy="1959788"/>
        </a:xfrm>
        <a:prstGeom prst="pieWedge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</a:rPr>
            <a:t>Кодекс честі навчального закладу</a:t>
          </a:r>
          <a:endParaRPr lang="uk-UA" sz="1600" b="1" kern="1200" dirty="0">
            <a:solidFill>
              <a:schemeClr val="tx1"/>
            </a:solidFill>
          </a:endParaRPr>
        </a:p>
      </dsp:txBody>
      <dsp:txXfrm rot="10800000">
        <a:off x="3978518" y="2368488"/>
        <a:ext cx="1385779" cy="1385779"/>
      </dsp:txXfrm>
    </dsp:sp>
    <dsp:sp modelId="{56AC8B92-2BAC-41D7-BAB6-DCBF4EDF4D59}">
      <dsp:nvSpPr>
        <dsp:cNvPr id="0" name=""/>
        <dsp:cNvSpPr/>
      </dsp:nvSpPr>
      <dsp:spPr>
        <a:xfrm rot="16200000">
          <a:off x="1952587" y="2360355"/>
          <a:ext cx="1959788" cy="1959788"/>
        </a:xfrm>
        <a:prstGeom prst="pieWedge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</a:rPr>
            <a:t>Боротьба з плагіатом</a:t>
          </a:r>
          <a:endParaRPr lang="en-US" sz="1600" b="1" kern="1200" dirty="0" smtClean="0">
            <a:solidFill>
              <a:schemeClr val="tx1"/>
            </a:solidFill>
          </a:endParaRPr>
        </a:p>
      </dsp:txBody>
      <dsp:txXfrm rot="5400000">
        <a:off x="2526596" y="2360355"/>
        <a:ext cx="1385779" cy="1385779"/>
      </dsp:txXfrm>
    </dsp:sp>
    <dsp:sp modelId="{B3A96B33-886F-41F0-A675-67F779FD40B2}">
      <dsp:nvSpPr>
        <dsp:cNvPr id="0" name=""/>
        <dsp:cNvSpPr/>
      </dsp:nvSpPr>
      <dsp:spPr>
        <a:xfrm>
          <a:off x="3619313" y="1907748"/>
          <a:ext cx="676647" cy="588389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260058-5530-4404-8C9A-D84241F5E555}">
      <dsp:nvSpPr>
        <dsp:cNvPr id="0" name=""/>
        <dsp:cNvSpPr/>
      </dsp:nvSpPr>
      <dsp:spPr>
        <a:xfrm rot="10800000">
          <a:off x="3619313" y="2134051"/>
          <a:ext cx="676647" cy="588389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4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5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6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1B00B-42BD-42DD-A888-99426595A898}" type="datetimeFigureOut">
              <a:rPr lang="uk-UA" smtClean="0"/>
              <a:t>18.10.2024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D58B9-9870-493C-8692-011B654EB7F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7040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D58B9-9870-493C-8692-011B654EB7FE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4247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Pr>
        <a:blipFill dpi="0" rotWithShape="1">
          <a:blip r:embed="rId2" cstate="print">
            <a:lum/>
          </a:blip>
          <a:srcRect/>
          <a:stretch>
            <a:fillRect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934677"/>
            <a:ext cx="6858000" cy="99140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05275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0BD0-F2F0-48D3-8BD0-5FD5BA543808}" type="datetimeFigureOut">
              <a:rPr lang="uk-UA" smtClean="0"/>
              <a:t>18.10.2024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163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bg>
      <p:bgPr>
        <a:blipFill dpi="0" rotWithShape="1">
          <a:blip r:embed="rId2" cstate="print">
            <a:lum/>
          </a:blip>
          <a:srcRect/>
          <a:stretch>
            <a:fillRect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0BD0-F2F0-48D3-8BD0-5FD5BA543808}" type="datetimeFigureOut">
              <a:rPr lang="uk-UA" smtClean="0"/>
              <a:t>18.10.2024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524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bg>
      <p:bgPr>
        <a:blipFill dpi="0" rotWithShape="1">
          <a:blip r:embed="rId2" cstate="print">
            <a:lum/>
          </a:blip>
          <a:srcRect/>
          <a:stretch>
            <a:fillRect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0BD0-F2F0-48D3-8BD0-5FD5BA543808}" type="datetimeFigureOut">
              <a:rPr lang="uk-UA" smtClean="0"/>
              <a:t>18.10.2024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429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bg>
      <p:bgPr>
        <a:blipFill dpi="0" rotWithShape="1">
          <a:blip r:embed="rId2" cstate="print">
            <a:lum/>
          </a:blip>
          <a:srcRect/>
          <a:stretch>
            <a:fillRect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0BD0-F2F0-48D3-8BD0-5FD5BA543808}" type="datetimeFigureOut">
              <a:rPr lang="uk-UA" smtClean="0"/>
              <a:t>18.10.2024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2146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bg>
      <p:bgPr>
        <a:blipFill dpi="0" rotWithShape="1">
          <a:blip r:embed="rId2" cstate="print">
            <a:lum/>
          </a:blip>
          <a:srcRect/>
          <a:stretch>
            <a:fillRect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0BD0-F2F0-48D3-8BD0-5FD5BA543808}" type="datetimeFigureOut">
              <a:rPr lang="uk-UA" smtClean="0"/>
              <a:t>18.10.2024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6846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bg>
      <p:bgPr>
        <a:blipFill dpi="0" rotWithShape="1">
          <a:blip r:embed="rId2" cstate="print">
            <a:lum/>
          </a:blip>
          <a:srcRect/>
          <a:stretch>
            <a:fillRect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0BD0-F2F0-48D3-8BD0-5FD5BA543808}" type="datetimeFigureOut">
              <a:rPr lang="uk-UA" smtClean="0"/>
              <a:t>18.10.2024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3059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ий слайд">
    <p:bg>
      <p:bgPr>
        <a:blipFill dpi="0" rotWithShape="1">
          <a:blip r:embed="rId2" cstate="print">
            <a:lum/>
          </a:blip>
          <a:srcRect/>
          <a:stretch>
            <a:fillRect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934677"/>
            <a:ext cx="6858000" cy="99140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05275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0BD0-F2F0-48D3-8BD0-5FD5BA543808}" type="datetimeFigureOut">
              <a:rPr lang="uk-UA" smtClean="0"/>
              <a:t>18.10.2024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40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bg>
      <p:bgPr>
        <a:blipFill dpi="0" rotWithShape="1">
          <a:blip r:embed="rId2" cstate="print">
            <a:lum/>
          </a:blip>
          <a:srcRect/>
          <a:stretch>
            <a:fillRect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3058" y="131806"/>
            <a:ext cx="4950941" cy="8402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0BD0-F2F0-48D3-8BD0-5FD5BA543808}" type="datetimeFigureOut">
              <a:rPr lang="uk-UA" smtClean="0"/>
              <a:t>18.10.2024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7695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і об’єкт">
    <p:bg>
      <p:bgPr>
        <a:blipFill dpi="0" rotWithShape="1">
          <a:blip r:embed="rId2" cstate="print">
            <a:lum/>
          </a:blip>
          <a:srcRect/>
          <a:stretch>
            <a:fillRect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31806"/>
            <a:ext cx="7886700" cy="8402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0BD0-F2F0-48D3-8BD0-5FD5BA543808}" type="datetimeFigureOut">
              <a:rPr lang="uk-UA" smtClean="0"/>
              <a:t>18.10.2024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774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і об’єкт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31806"/>
            <a:ext cx="7886700" cy="8402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0BD0-F2F0-48D3-8BD0-5FD5BA543808}" type="datetimeFigureOut">
              <a:rPr lang="uk-UA" smtClean="0"/>
              <a:t>18.10.2024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9722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Pr>
        <a:blipFill dpi="0" rotWithShape="1">
          <a:blip r:embed="rId2" cstate="print">
            <a:lum/>
          </a:blip>
          <a:srcRect/>
          <a:stretch>
            <a:fillRect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1331845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0BD0-F2F0-48D3-8BD0-5FD5BA543808}" type="datetimeFigureOut">
              <a:rPr lang="uk-UA" smtClean="0"/>
              <a:t>18.10.2024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9511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bg>
      <p:bgPr>
        <a:blipFill dpi="0" rotWithShape="1">
          <a:blip r:embed="rId2" cstate="print">
            <a:lum/>
          </a:blip>
          <a:srcRect/>
          <a:stretch>
            <a:fillRect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0BD0-F2F0-48D3-8BD0-5FD5BA543808}" type="datetimeFigureOut">
              <a:rPr lang="uk-UA" smtClean="0"/>
              <a:t>18.10.2024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0191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bg>
      <p:bgPr>
        <a:blipFill dpi="0" rotWithShape="1">
          <a:blip r:embed="rId2" cstate="print">
            <a:lum/>
          </a:blip>
          <a:srcRect/>
          <a:stretch>
            <a:fillRect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011" y="365126"/>
            <a:ext cx="733853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0BD0-F2F0-48D3-8BD0-5FD5BA543808}" type="datetimeFigureOut">
              <a:rPr lang="uk-UA" smtClean="0"/>
              <a:t>18.10.2024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6649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bg>
      <p:bgPr>
        <a:blipFill dpi="0" rotWithShape="1">
          <a:blip r:embed="rId2" cstate="print">
            <a:lum/>
          </a:blip>
          <a:srcRect/>
          <a:stretch>
            <a:fillRect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0BD0-F2F0-48D3-8BD0-5FD5BA543808}" type="datetimeFigureOut">
              <a:rPr lang="uk-UA" smtClean="0"/>
              <a:t>18.10.2024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4659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4486" y="365126"/>
            <a:ext cx="73208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dirty="0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 smtClean="0"/>
              <a:t>Редагувати стиль зразка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C0BD0-F2F0-48D3-8BD0-5FD5BA543808}" type="datetimeFigureOut">
              <a:rPr lang="uk-UA" smtClean="0"/>
              <a:t>18.10.2024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cxnSp>
        <p:nvCxnSpPr>
          <p:cNvPr id="8" name="Пряма сполучна лінія 7"/>
          <p:cNvCxnSpPr/>
          <p:nvPr/>
        </p:nvCxnSpPr>
        <p:spPr>
          <a:xfrm>
            <a:off x="628650" y="6266046"/>
            <a:ext cx="7886700" cy="0"/>
          </a:xfrm>
          <a:prstGeom prst="line">
            <a:avLst/>
          </a:prstGeom>
          <a:ln>
            <a:solidFill>
              <a:srgbClr val="019AA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1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Ezarion" panose="00000500000000000000" pitchFamily="2" charset="-52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Ezarion Light" panose="00000400000000000000" pitchFamily="2" charset="-52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zarion Light" panose="00000400000000000000" pitchFamily="2" charset="-52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Ezarion Light" panose="00000400000000000000" pitchFamily="2" charset="-52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Ezarion Light" panose="00000400000000000000" pitchFamily="2" charset="-52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Ezarion Light" panose="00000400000000000000" pitchFamily="2" charset="-52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ourses.ed-era.com/courses/course-v1:AmericanCouncils+AcIn101+AcIn2019/about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vumonline.ua/course/academic-integrity-at-the-university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metheus.org.ua/course/course-v1:Prometheus+AI101+2021_T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modin.io/uk" TargetMode="External"/><Relationship Id="rId2" Type="http://schemas.openxmlformats.org/officeDocument/2006/relationships/hyperlink" Target="https://plagiarismcheck.org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kandy.co/ua" TargetMode="External"/><Relationship Id="rId5" Type="http://schemas.openxmlformats.org/officeDocument/2006/relationships/hyperlink" Target="https://copywritely.com/" TargetMode="External"/><Relationship Id="rId4" Type="http://schemas.openxmlformats.org/officeDocument/2006/relationships/hyperlink" Target="https://my.plag.com.ua/login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copywritely.com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aiup.org.ua/resursy/innovatyka-u-vykladanni/" TargetMode="External"/><Relationship Id="rId7" Type="http://schemas.openxmlformats.org/officeDocument/2006/relationships/hyperlink" Target="https://unicheck.com/ua/blog/najpopulyarnishi-stili-czituvannya-yih-vikoristnnya-ta-prikladi" TargetMode="External"/><Relationship Id="rId2" Type="http://schemas.openxmlformats.org/officeDocument/2006/relationships/hyperlink" Target="https://ula.org.ua/259-publikaciyi/vidannya/3612-navchannia-studentiv-akademichnoi-dobrochesnosti-u-bibliotetsi-vnz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unicheck.com/ua/blog/yaki-lapki-krashhe-vikoristovuvati-u-naukovij-roboti" TargetMode="External"/><Relationship Id="rId5" Type="http://schemas.openxmlformats.org/officeDocument/2006/relationships/hyperlink" Target="https://naqa.gov.ua/wp-content/uploads/2019/05/UKR_Why_students_cheat.pdf" TargetMode="External"/><Relationship Id="rId4" Type="http://schemas.openxmlformats.org/officeDocument/2006/relationships/hyperlink" Target="https://saiup.org.ua/resursy/3459-2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276872"/>
            <a:ext cx="8280920" cy="99140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Перевірка</a:t>
            </a:r>
            <a:r>
              <a:rPr lang="ru-RU" dirty="0" smtClean="0"/>
              <a:t> </a:t>
            </a:r>
            <a:r>
              <a:rPr lang="ru-RU" dirty="0" err="1" smtClean="0"/>
              <a:t>наукових</a:t>
            </a:r>
            <a:r>
              <a:rPr lang="ru-RU" dirty="0" smtClean="0"/>
              <a:t> </a:t>
            </a:r>
            <a:r>
              <a:rPr lang="ru-RU" dirty="0" err="1" smtClean="0"/>
              <a:t>текстів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 err="1" smtClean="0"/>
              <a:t>плагіат</a:t>
            </a:r>
            <a:endParaRPr lang="uk-UA" dirty="0"/>
          </a:p>
        </p:txBody>
      </p:sp>
      <p:sp>
        <p:nvSpPr>
          <p:cNvPr id="6" name="Подзаголовок 5"/>
          <p:cNvSpPr txBox="1">
            <a:spLocks noGrp="1"/>
          </p:cNvSpPr>
          <p:nvPr>
            <p:ph type="subTitle" idx="1"/>
          </p:nvPr>
        </p:nvSpPr>
        <p:spPr>
          <a:xfrm>
            <a:off x="5076056" y="4581128"/>
            <a:ext cx="3816424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Литвинова Анастасія, </a:t>
            </a:r>
          </a:p>
          <a:p>
            <a:pPr algn="r">
              <a:lnSpc>
                <a:spcPct val="100000"/>
              </a:lnSpc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завідувач відділу бібліотеки Київського столичного університету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імені Бориса Грінченка </a:t>
            </a: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4581128"/>
            <a:ext cx="4032448" cy="1669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Опришко Тетяна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канд.наук.із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соц.ком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., 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директор бібліотеки 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Київського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столичного університету імені Бориса Грінченка </a:t>
            </a: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Проект </a:t>
            </a:r>
            <a:r>
              <a:rPr lang="ru-RU" dirty="0" err="1"/>
              <a:t>сприяння</a:t>
            </a:r>
            <a:r>
              <a:rPr lang="ru-RU" dirty="0"/>
              <a:t> </a:t>
            </a:r>
            <a:r>
              <a:rPr lang="ru-RU" dirty="0" err="1"/>
              <a:t>академічній</a:t>
            </a:r>
            <a:r>
              <a:rPr lang="ru-RU" dirty="0"/>
              <a:t> </a:t>
            </a:r>
            <a:r>
              <a:rPr lang="ru-RU" dirty="0" err="1"/>
              <a:t>доброчесності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3050" y="2780928"/>
            <a:ext cx="4614973" cy="345638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uk-UA" sz="1250" b="1" dirty="0" err="1"/>
              <a:t>Проєкт</a:t>
            </a:r>
            <a:r>
              <a:rPr lang="uk-UA" sz="1250" b="1" dirty="0"/>
              <a:t> «Ініціатива академічної доброчесності та якості освіти» (</a:t>
            </a:r>
            <a:r>
              <a:rPr lang="en-US" sz="1250" b="1" dirty="0"/>
              <a:t>Academic Integrity and Quality Initiative – Academic IQ)</a:t>
            </a:r>
            <a:r>
              <a:rPr lang="en-US" sz="1250" dirty="0"/>
              <a:t>, </a:t>
            </a:r>
            <a:r>
              <a:rPr lang="uk-UA" sz="1250" dirty="0"/>
              <a:t>що реалізується Американськими Радами з міжнародної освіти за сприяння Посольства США в Україні (Відділу преси, освіти та культури), Міністерства освіти і науки України та Національного агентства із забезпечення якості вищої освіти, </a:t>
            </a:r>
            <a:r>
              <a:rPr lang="uk-UA" sz="1250" b="1" dirty="0"/>
              <a:t>має на меті</a:t>
            </a:r>
            <a:r>
              <a:rPr lang="uk-UA" sz="1250" dirty="0"/>
              <a:t> об’єднати професійну спільноту освітян для обміну досвідом та співпраці  задля </a:t>
            </a:r>
            <a:r>
              <a:rPr lang="uk-UA" sz="1250" dirty="0" err="1"/>
              <a:t>інституціоналізації</a:t>
            </a:r>
            <a:r>
              <a:rPr lang="uk-UA" sz="1250" dirty="0"/>
              <a:t> принципів академічної доброчесності в системи середньої та вищої освіти України</a:t>
            </a:r>
            <a:r>
              <a:rPr lang="uk-UA" sz="1250" dirty="0" smtClean="0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50" dirty="0">
                <a:solidFill>
                  <a:srgbClr val="0070C0"/>
                </a:solidFill>
              </a:rPr>
              <a:t>https://academiq.org.ua/</a:t>
            </a:r>
            <a:endParaRPr lang="en-US" sz="1250" b="1" dirty="0" smtClean="0">
              <a:solidFill>
                <a:srgbClr val="0070C0"/>
              </a:solidFill>
            </a:endParaRP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25783-8B3C-47F3-91DA-535AF69D2A23}" type="datetime1">
              <a:rPr lang="uk-UA" smtClean="0"/>
              <a:pPr/>
              <a:t>18.10.2024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3429297" cy="1097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/>
          <a:srcRect l="17286" t="7032" r="16992" b="8240"/>
          <a:stretch/>
        </p:blipFill>
        <p:spPr>
          <a:xfrm>
            <a:off x="4788024" y="1484784"/>
            <a:ext cx="4181846" cy="404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5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Академічна доброчесність</a:t>
            </a:r>
            <a:br>
              <a:rPr lang="uk-UA" dirty="0" smtClean="0"/>
            </a:br>
            <a:r>
              <a:rPr lang="uk-UA" dirty="0" smtClean="0"/>
              <a:t>онлайн-курс для вчителів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1988840"/>
            <a:ext cx="4248472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/>
              <a:t>У курсі </a:t>
            </a:r>
            <a:r>
              <a:rPr lang="uk-UA" sz="1800" dirty="0" smtClean="0"/>
              <a:t>розглянуто поняття </a:t>
            </a:r>
            <a:r>
              <a:rPr lang="uk-UA" sz="1800" dirty="0"/>
              <a:t>«академічна доброчесність» та </a:t>
            </a:r>
            <a:r>
              <a:rPr lang="uk-UA" sz="1800" dirty="0" smtClean="0"/>
              <a:t>зосереджено </a:t>
            </a:r>
            <a:r>
              <a:rPr lang="uk-UA" sz="1800" dirty="0"/>
              <a:t>увагу на тому, як вчитель чи вчителька </a:t>
            </a:r>
            <a:r>
              <a:rPr lang="uk-UA" sz="1800" dirty="0" smtClean="0"/>
              <a:t>може </a:t>
            </a:r>
            <a:r>
              <a:rPr lang="uk-UA" sz="1800" dirty="0"/>
              <a:t>сприяти формуванню культури академічної доброчесності в учнів.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courses.ed-era.com/courses/course-v1:AmericanCouncils+AcIn101+AcIn2019/about</a:t>
            </a:r>
            <a:r>
              <a:rPr lang="en-US" sz="1800" dirty="0" smtClean="0"/>
              <a:t> </a:t>
            </a:r>
            <a:endParaRPr lang="uk-UA" sz="180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25783-8B3C-47F3-91DA-535AF69D2A23}" type="datetime1">
              <a:rPr lang="uk-UA" smtClean="0"/>
              <a:pPr/>
              <a:t>18.10.2024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772816"/>
            <a:ext cx="4555429" cy="348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8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3058" y="131806"/>
            <a:ext cx="4950941" cy="704906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0" dirty="0" err="1" smtClean="0"/>
              <a:t>Академічна</a:t>
            </a:r>
            <a:r>
              <a:rPr lang="ru-RU" b="0" dirty="0" smtClean="0"/>
              <a:t> </a:t>
            </a:r>
            <a:r>
              <a:rPr lang="ru-RU" b="0" dirty="0" err="1"/>
              <a:t>доброчесність</a:t>
            </a:r>
            <a:r>
              <a:rPr lang="ru-RU" b="0" dirty="0"/>
              <a:t> в </a:t>
            </a:r>
            <a:r>
              <a:rPr lang="ru-RU" b="0" dirty="0" err="1" smtClean="0"/>
              <a:t>університеті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652120" y="1628800"/>
            <a:ext cx="3142212" cy="41403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/>
              <a:t>Для </a:t>
            </a:r>
            <a:r>
              <a:rPr lang="uk-UA" dirty="0"/>
              <a:t>того, щоб кожен студент, викладач, науковець, адміністратор та керівник закладу вищої освіти міг ознайомитися і застосовувати в своїй діяльності принципи академічної доброчесності, був розроблений цей онлайн-курс</a:t>
            </a:r>
            <a:r>
              <a:rPr lang="uk-UA" dirty="0" smtClean="0"/>
              <a:t>.</a:t>
            </a:r>
            <a:endParaRPr lang="en-US" dirty="0" smtClean="0">
              <a:hlinkClick r:id="rId2"/>
            </a:endParaRPr>
          </a:p>
          <a:p>
            <a:pPr marL="0" indent="9525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://vumonline.ua/course/academic-integrity-at-the-university</a:t>
            </a:r>
            <a:r>
              <a:rPr lang="en-US" dirty="0" smtClean="0">
                <a:hlinkClick r:id="rId2"/>
              </a:rPr>
              <a:t>/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25783-8B3C-47F3-91DA-535AF69D2A23}" type="datetime1">
              <a:rPr lang="uk-UA" smtClean="0"/>
              <a:pPr/>
              <a:t>18.10.2024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50512" t="38152" r="19104" b="16729"/>
          <a:stretch/>
        </p:blipFill>
        <p:spPr>
          <a:xfrm>
            <a:off x="1763688" y="1412776"/>
            <a:ext cx="3863083" cy="39816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776" y="2476500"/>
            <a:ext cx="14287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8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Академічна</a:t>
            </a:r>
            <a:r>
              <a:rPr lang="ru-RU" dirty="0"/>
              <a:t> </a:t>
            </a:r>
            <a:r>
              <a:rPr lang="ru-RU" dirty="0" err="1"/>
              <a:t>доброчесність</a:t>
            </a:r>
            <a:r>
              <a:rPr lang="ru-RU" dirty="0"/>
              <a:t>: онлайн-курс для </a:t>
            </a:r>
            <a:r>
              <a:rPr lang="ru-RU" dirty="0" err="1" smtClean="0"/>
              <a:t>викладачів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55576" y="4517782"/>
            <a:ext cx="8136904" cy="179153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/>
              <a:t>Курс надає можливість подивитися на дисципліни через призму академічної доброчесності та пропонує теоретичні основи й практичні інструменти, які допомагають посилити культуру академічної доброчесності</a:t>
            </a:r>
            <a:r>
              <a:rPr lang="uk-UA" dirty="0" smtClean="0"/>
              <a:t>. На цьому курсі ви навчитеся </a:t>
            </a:r>
            <a:r>
              <a:rPr lang="ru-RU" dirty="0" err="1"/>
              <a:t>застосовувати</a:t>
            </a:r>
            <a:r>
              <a:rPr lang="ru-RU" dirty="0"/>
              <a:t> </a:t>
            </a:r>
            <a:r>
              <a:rPr lang="ru-RU" dirty="0" err="1"/>
              <a:t>теоретичні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на </a:t>
            </a:r>
            <a:r>
              <a:rPr lang="ru-RU" dirty="0" err="1"/>
              <a:t>практиці</a:t>
            </a:r>
            <a:r>
              <a:rPr lang="ru-RU" dirty="0"/>
              <a:t> у </a:t>
            </a:r>
            <a:r>
              <a:rPr lang="ru-RU" dirty="0" err="1"/>
              <a:t>викладанні</a:t>
            </a:r>
            <a:r>
              <a:rPr lang="ru-RU" dirty="0"/>
              <a:t> та </a:t>
            </a:r>
            <a:r>
              <a:rPr lang="ru-RU" dirty="0" err="1"/>
              <a:t>науковому</a:t>
            </a:r>
            <a:r>
              <a:rPr lang="ru-RU" dirty="0"/>
              <a:t> </a:t>
            </a:r>
            <a:r>
              <a:rPr lang="ru-RU" dirty="0" err="1"/>
              <a:t>керівництві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5" name="Прямокутник 4"/>
          <p:cNvSpPr/>
          <p:nvPr/>
        </p:nvSpPr>
        <p:spPr>
          <a:xfrm>
            <a:off x="5292080" y="1844824"/>
            <a:ext cx="301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prometheus.org.ua/course/course-v1:Prometheus+AI101+2021_T2</a:t>
            </a:r>
            <a:r>
              <a:rPr lang="en-US" dirty="0" smtClean="0"/>
              <a:t> 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1700808"/>
            <a:ext cx="43338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</a:t>
            </a:r>
            <a:r>
              <a:rPr lang="ru-RU" dirty="0" err="1" smtClean="0"/>
              <a:t>ервіси</a:t>
            </a:r>
            <a:r>
              <a:rPr lang="ru-RU" dirty="0" smtClean="0"/>
              <a:t> </a:t>
            </a:r>
            <a:r>
              <a:rPr lang="ru-RU" dirty="0" err="1"/>
              <a:t>перевірки</a:t>
            </a:r>
            <a:r>
              <a:rPr lang="ru-RU" dirty="0"/>
              <a:t> на </a:t>
            </a:r>
            <a:r>
              <a:rPr lang="ru-RU" dirty="0" err="1" smtClean="0"/>
              <a:t>плагіат</a:t>
            </a:r>
            <a:r>
              <a:rPr lang="en-US" dirty="0" smtClean="0"/>
              <a:t> </a:t>
            </a:r>
            <a:r>
              <a:rPr lang="uk-UA" dirty="0" smtClean="0"/>
              <a:t>Бібліотеки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3" y="1124744"/>
            <a:ext cx="6408712" cy="26386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3573016"/>
            <a:ext cx="4686574" cy="244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7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Онлайн </a:t>
            </a:r>
            <a:r>
              <a:rPr lang="ru-RU" dirty="0" err="1"/>
              <a:t>сервіси</a:t>
            </a:r>
            <a:r>
              <a:rPr lang="ru-RU" dirty="0"/>
              <a:t> </a:t>
            </a:r>
            <a:r>
              <a:rPr lang="ru-RU" dirty="0" err="1"/>
              <a:t>перевірки</a:t>
            </a:r>
            <a:r>
              <a:rPr lang="ru-RU" dirty="0"/>
              <a:t> на </a:t>
            </a:r>
            <a:r>
              <a:rPr lang="ru-RU" dirty="0" err="1" smtClean="0"/>
              <a:t>плагіат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20567" y="1945180"/>
            <a:ext cx="7915931" cy="4488871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PlagiarismCheck</a:t>
            </a:r>
            <a:r>
              <a:rPr lang="en-US" b="1" dirty="0"/>
              <a:t> </a:t>
            </a:r>
            <a:r>
              <a:rPr lang="en-US" u="sng" dirty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https://plagiarismcheck.org</a:t>
            </a:r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/</a:t>
            </a:r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b="1" dirty="0" err="1" smtClean="0"/>
              <a:t>Smodin</a:t>
            </a:r>
            <a:r>
              <a:rPr lang="en-US" b="1" dirty="0" smtClean="0"/>
              <a:t> </a:t>
            </a:r>
            <a:r>
              <a:rPr lang="en-US" u="sng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https://</a:t>
            </a:r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smodin.io/uk</a:t>
            </a:r>
            <a:endParaRPr lang="en-US" u="sng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b="1" dirty="0"/>
              <a:t>Plag.com.ua </a:t>
            </a:r>
            <a:r>
              <a:rPr lang="en-US" u="sng" dirty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https://</a:t>
            </a:r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my.plag.com.ua/login</a:t>
            </a:r>
            <a:endParaRPr lang="en-US" u="sng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b="1" dirty="0" err="1" smtClean="0"/>
              <a:t>Copywritely</a:t>
            </a:r>
            <a:r>
              <a:rPr lang="en-US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5"/>
              </a:rPr>
              <a:t>https://copywritely.com/</a:t>
            </a:r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r>
              <a:rPr lang="en-US" b="1" dirty="0" err="1" smtClean="0"/>
              <a:t>Skandy</a:t>
            </a:r>
            <a:r>
              <a:rPr lang="en-US" b="1" dirty="0" smtClean="0"/>
              <a:t>  </a:t>
            </a:r>
            <a:r>
              <a:rPr lang="en-US" dirty="0" smtClean="0">
                <a:hlinkClick r:id="rId6"/>
              </a:rPr>
              <a:t>https://skandy.co/ua</a:t>
            </a:r>
            <a:r>
              <a:rPr lang="en-US" dirty="0" smtClean="0"/>
              <a:t> </a:t>
            </a:r>
          </a:p>
          <a:p>
            <a:endParaRPr lang="en-US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25783-8B3C-47F3-91DA-535AF69D2A23}" type="datetime1">
              <a:rPr lang="uk-UA" smtClean="0"/>
              <a:pPr/>
              <a:t>18.10.2024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12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PlagiarismCheck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11560" y="4077072"/>
            <a:ext cx="8263830" cy="223224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PlagiarismCheck.org </a:t>
            </a:r>
            <a:r>
              <a:rPr lang="en-US" dirty="0"/>
              <a:t>— </a:t>
            </a:r>
            <a:r>
              <a:rPr lang="uk-UA" dirty="0"/>
              <a:t>це </a:t>
            </a:r>
            <a:r>
              <a:rPr lang="uk-UA" dirty="0" smtClean="0"/>
              <a:t>спільнота </a:t>
            </a:r>
            <a:r>
              <a:rPr lang="uk-UA" dirty="0"/>
              <a:t>розробників, письменників і лінгвістів, які працюють над однією ідеєю: надати студентам </a:t>
            </a:r>
            <a:r>
              <a:rPr lang="uk-UA" dirty="0" smtClean="0"/>
              <a:t>і </a:t>
            </a:r>
            <a:r>
              <a:rPr lang="uk-UA" dirty="0"/>
              <a:t>викладачам </a:t>
            </a:r>
            <a:r>
              <a:rPr lang="uk-UA" dirty="0" smtClean="0"/>
              <a:t>інструмент </a:t>
            </a:r>
            <a:r>
              <a:rPr lang="uk-UA" dirty="0"/>
              <a:t>для виявлення й усунення плагіату в їхніх роботах, а також для підтримки академічної чесності</a:t>
            </a:r>
            <a:r>
              <a:rPr lang="uk-UA" dirty="0" smtClean="0"/>
              <a:t>.</a:t>
            </a:r>
            <a:r>
              <a:rPr lang="en-US" dirty="0" smtClean="0"/>
              <a:t> </a:t>
            </a:r>
            <a:r>
              <a:rPr lang="uk-UA" dirty="0"/>
              <a:t>Після сканування завантаженого документа на наявність плагіату </a:t>
            </a:r>
            <a:r>
              <a:rPr lang="uk-UA" dirty="0" smtClean="0"/>
              <a:t>сервіс </a:t>
            </a:r>
            <a:r>
              <a:rPr lang="uk-UA" dirty="0"/>
              <a:t>надає користувачам докладні звіти, що містять детальну інформацію про джерела, які могли бути плагіатом або цитувалися некоректно. За допомогою таких звітів ви зможете легко усунути плагіат у своїй </a:t>
            </a:r>
            <a:r>
              <a:rPr lang="uk-UA" dirty="0" smtClean="0"/>
              <a:t>статті. Система </a:t>
            </a:r>
            <a:r>
              <a:rPr lang="uk-UA" dirty="0"/>
              <a:t>розроблена в 2011 році і з тих пір обслуговувала понад 77 000 користувачів з 72 країн світу.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25783-8B3C-47F3-91DA-535AF69D2A23}" type="datetime1">
              <a:rPr lang="uk-UA" smtClean="0"/>
              <a:pPr/>
              <a:t>18.10.2024</a:t>
            </a:fld>
            <a:endParaRPr lang="en-US" dirty="0"/>
          </a:p>
        </p:txBody>
      </p:sp>
      <p:pic>
        <p:nvPicPr>
          <p:cNvPr id="1026" name="Picture 2" descr="PlagiarismCheck.org Pricing, Alternatives &amp; More 2022 - Capter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6015038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99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Smodin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28650" y="4797152"/>
            <a:ext cx="8191822" cy="15841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/>
              <a:t>Smodin</a:t>
            </a:r>
            <a:r>
              <a:rPr lang="ru-RU" dirty="0"/>
              <a:t> </a:t>
            </a:r>
            <a:r>
              <a:rPr lang="ru-RU" dirty="0" smtClean="0"/>
              <a:t>— </a:t>
            </a:r>
            <a:r>
              <a:rPr lang="ru-RU" dirty="0" err="1" smtClean="0"/>
              <a:t>безкоштовний</a:t>
            </a:r>
            <a:r>
              <a:rPr lang="ru-RU" dirty="0" smtClean="0"/>
              <a:t> </a:t>
            </a:r>
            <a:r>
              <a:rPr lang="ru-RU" dirty="0" err="1" smtClean="0"/>
              <a:t>онлайн-інструмент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обмеження</a:t>
            </a:r>
            <a:r>
              <a:rPr lang="ru-RU" dirty="0" smtClean="0"/>
              <a:t> на 5 </a:t>
            </a:r>
            <a:r>
              <a:rPr lang="ru-RU" dirty="0" err="1" smtClean="0"/>
              <a:t>перевірок</a:t>
            </a:r>
            <a:r>
              <a:rPr lang="ru-RU" dirty="0" smtClean="0"/>
              <a:t>/</a:t>
            </a:r>
            <a:r>
              <a:rPr lang="ru-RU" dirty="0" err="1" smtClean="0"/>
              <a:t>тиждень</a:t>
            </a:r>
            <a:r>
              <a:rPr lang="ru-RU" dirty="0" smtClean="0"/>
              <a:t> та </a:t>
            </a:r>
            <a:r>
              <a:rPr lang="ru-RU" dirty="0" err="1" smtClean="0"/>
              <a:t>ліміт</a:t>
            </a:r>
            <a:r>
              <a:rPr lang="ru-RU" dirty="0" smtClean="0"/>
              <a:t> </a:t>
            </a:r>
            <a:r>
              <a:rPr lang="ru-RU" dirty="0" err="1" smtClean="0"/>
              <a:t>величини</a:t>
            </a:r>
            <a:r>
              <a:rPr lang="ru-RU" dirty="0" smtClean="0"/>
              <a:t> тексту (до 1500 </a:t>
            </a:r>
            <a:r>
              <a:rPr lang="ru-RU" dirty="0" err="1" smtClean="0"/>
              <a:t>символів</a:t>
            </a:r>
            <a:r>
              <a:rPr lang="ru-RU" dirty="0" smtClean="0"/>
              <a:t> за один раз).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отримати</a:t>
            </a:r>
            <a:r>
              <a:rPr lang="ru-RU" dirty="0" smtClean="0"/>
              <a:t> доступ до </a:t>
            </a:r>
            <a:r>
              <a:rPr lang="ru-RU" dirty="0" err="1" smtClean="0"/>
              <a:t>більших</a:t>
            </a:r>
            <a:r>
              <a:rPr lang="ru-RU" dirty="0" smtClean="0"/>
              <a:t> </a:t>
            </a:r>
            <a:r>
              <a:rPr lang="ru-RU" dirty="0" err="1" smtClean="0"/>
              <a:t>можливостей</a:t>
            </a:r>
            <a:r>
              <a:rPr lang="ru-RU" dirty="0" smtClean="0"/>
              <a:t>, </a:t>
            </a:r>
            <a:r>
              <a:rPr lang="ru-RU" dirty="0" err="1" smtClean="0"/>
              <a:t>сервіс</a:t>
            </a:r>
            <a:r>
              <a:rPr lang="ru-RU" dirty="0" smtClean="0"/>
              <a:t> </a:t>
            </a:r>
            <a:r>
              <a:rPr lang="ru-RU" dirty="0" err="1" smtClean="0"/>
              <a:t>пропонує</a:t>
            </a:r>
            <a:r>
              <a:rPr lang="ru-RU" dirty="0" smtClean="0"/>
              <a:t>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акаунт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швидкої</a:t>
            </a:r>
            <a:r>
              <a:rPr lang="ru-RU" dirty="0" smtClean="0"/>
              <a:t> </a:t>
            </a:r>
            <a:r>
              <a:rPr lang="ru-RU" dirty="0" err="1" smtClean="0"/>
              <a:t>реєстрації</a:t>
            </a:r>
            <a:r>
              <a:rPr lang="ru-RU" dirty="0" smtClean="0"/>
              <a:t> за </a:t>
            </a:r>
            <a:r>
              <a:rPr lang="ru-RU" dirty="0" err="1" smtClean="0"/>
              <a:t>електронною</a:t>
            </a:r>
            <a:r>
              <a:rPr lang="ru-RU" dirty="0" smtClean="0"/>
              <a:t> </a:t>
            </a:r>
            <a:r>
              <a:rPr lang="ru-RU" dirty="0" err="1" smtClean="0"/>
              <a:t>поштою</a:t>
            </a:r>
            <a:r>
              <a:rPr lang="ru-RU" dirty="0" smtClean="0"/>
              <a:t> вам </a:t>
            </a:r>
            <a:r>
              <a:rPr lang="ru-RU" dirty="0" err="1" smtClean="0"/>
              <a:t>надаються</a:t>
            </a:r>
            <a:r>
              <a:rPr lang="ru-RU" dirty="0" smtClean="0"/>
              <a:t> 5 </a:t>
            </a:r>
            <a:r>
              <a:rPr lang="ru-RU" dirty="0" err="1" smtClean="0"/>
              <a:t>перевірок</a:t>
            </a:r>
            <a:r>
              <a:rPr lang="ru-RU" dirty="0" smtClean="0"/>
              <a:t> на день. 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переірити</a:t>
            </a:r>
            <a:r>
              <a:rPr lang="ru-RU" dirty="0" smtClean="0"/>
              <a:t> текст на </a:t>
            </a:r>
            <a:r>
              <a:rPr lang="ru-RU" dirty="0" err="1" smtClean="0"/>
              <a:t>виявлення</a:t>
            </a:r>
            <a:r>
              <a:rPr lang="ru-RU" dirty="0" smtClean="0"/>
              <a:t> </a:t>
            </a:r>
            <a:r>
              <a:rPr lang="ru-RU" dirty="0" err="1" smtClean="0"/>
              <a:t>вмісту</a:t>
            </a:r>
            <a:r>
              <a:rPr lang="ru-RU" dirty="0" smtClean="0"/>
              <a:t> ШІ. 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25783-8B3C-47F3-91DA-535AF69D2A23}" type="datetime1">
              <a:rPr lang="uk-UA" smtClean="0"/>
              <a:pPr/>
              <a:t>18.10.2024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t="7171" r="1811" b="3931"/>
          <a:stretch/>
        </p:blipFill>
        <p:spPr>
          <a:xfrm>
            <a:off x="2339752" y="1484784"/>
            <a:ext cx="4537781" cy="308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9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Plag.com.ua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28650" y="4221087"/>
            <a:ext cx="8191822" cy="223224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plag.com.ua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програмний</a:t>
            </a:r>
            <a:r>
              <a:rPr lang="ru-RU" dirty="0"/>
              <a:t> </a:t>
            </a:r>
            <a:r>
              <a:rPr lang="ru-RU" dirty="0" err="1"/>
              <a:t>сервіс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виявляти</a:t>
            </a:r>
            <a:r>
              <a:rPr lang="ru-RU" dirty="0"/>
              <a:t> </a:t>
            </a:r>
            <a:r>
              <a:rPr lang="ru-RU" dirty="0" err="1"/>
              <a:t>плагіат</a:t>
            </a:r>
            <a:r>
              <a:rPr lang="ru-RU" dirty="0"/>
              <a:t> у </a:t>
            </a:r>
            <a:r>
              <a:rPr lang="ru-RU" dirty="0" err="1"/>
              <a:t>текстових</a:t>
            </a:r>
            <a:r>
              <a:rPr lang="ru-RU" dirty="0"/>
              <a:t> файлах.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користувачеві</a:t>
            </a:r>
            <a:r>
              <a:rPr lang="ru-RU" dirty="0"/>
              <a:t> </a:t>
            </a:r>
            <a:r>
              <a:rPr lang="ru-RU" dirty="0" err="1"/>
              <a:t>звіт</a:t>
            </a:r>
            <a:r>
              <a:rPr lang="ru-RU" dirty="0"/>
              <a:t> про </a:t>
            </a:r>
            <a:r>
              <a:rPr lang="ru-RU" dirty="0" err="1"/>
              <a:t>схожість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виділених</a:t>
            </a:r>
            <a:r>
              <a:rPr lang="ru-RU" dirty="0"/>
              <a:t> </a:t>
            </a:r>
            <a:r>
              <a:rPr lang="ru-RU" dirty="0" err="1"/>
              <a:t>подібностей</a:t>
            </a:r>
            <a:r>
              <a:rPr lang="ru-RU" dirty="0"/>
              <a:t> у </a:t>
            </a:r>
            <a:r>
              <a:rPr lang="ru-RU" dirty="0" err="1"/>
              <a:t>завантаженому</a:t>
            </a:r>
            <a:r>
              <a:rPr lang="ru-RU" dirty="0"/>
              <a:t> </a:t>
            </a:r>
            <a:r>
              <a:rPr lang="ru-RU" dirty="0" err="1"/>
              <a:t>документі</a:t>
            </a:r>
            <a:r>
              <a:rPr lang="ru-RU" dirty="0"/>
              <a:t> та </a:t>
            </a:r>
            <a:r>
              <a:rPr lang="ru-RU" dirty="0" err="1"/>
              <a:t>вихідних</a:t>
            </a:r>
            <a:r>
              <a:rPr lang="ru-RU" dirty="0"/>
              <a:t> документах разом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оцінками</a:t>
            </a:r>
            <a:r>
              <a:rPr lang="ru-RU" dirty="0"/>
              <a:t>. </a:t>
            </a:r>
            <a:r>
              <a:rPr lang="ru-RU" dirty="0" err="1"/>
              <a:t>Додаткові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допомагають</a:t>
            </a:r>
            <a:r>
              <a:rPr lang="ru-RU" dirty="0"/>
              <a:t> </a:t>
            </a:r>
            <a:r>
              <a:rPr lang="ru-RU" dirty="0" err="1"/>
              <a:t>підвищити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 ваших </a:t>
            </a:r>
            <a:r>
              <a:rPr lang="ru-RU" dirty="0" err="1"/>
              <a:t>текстів</a:t>
            </a:r>
            <a:r>
              <a:rPr lang="ru-RU" dirty="0"/>
              <a:t> і </a:t>
            </a:r>
            <a:r>
              <a:rPr lang="ru-RU" dirty="0" err="1"/>
              <a:t>знизити</a:t>
            </a:r>
            <a:r>
              <a:rPr lang="ru-RU" dirty="0"/>
              <a:t> </a:t>
            </a:r>
            <a:r>
              <a:rPr lang="ru-RU" dirty="0" err="1"/>
              <a:t>ризик</a:t>
            </a:r>
            <a:r>
              <a:rPr lang="ru-RU" dirty="0"/>
              <a:t> </a:t>
            </a:r>
            <a:r>
              <a:rPr lang="ru-RU" dirty="0" err="1"/>
              <a:t>плагіату</a:t>
            </a:r>
            <a:r>
              <a:rPr lang="ru-RU" dirty="0"/>
              <a:t>. </a:t>
            </a:r>
            <a:r>
              <a:rPr lang="ru-RU" dirty="0" err="1"/>
              <a:t>Додаток</a:t>
            </a:r>
            <a:r>
              <a:rPr lang="ru-RU" dirty="0"/>
              <a:t> </a:t>
            </a:r>
            <a:r>
              <a:rPr lang="ru-RU" dirty="0" err="1"/>
              <a:t>підтримує</a:t>
            </a:r>
            <a:r>
              <a:rPr lang="ru-RU" dirty="0"/>
              <a:t> 120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мов</a:t>
            </a:r>
            <a:r>
              <a:rPr lang="ru-RU" dirty="0"/>
              <a:t> і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відповідність</a:t>
            </a:r>
            <a:r>
              <a:rPr lang="ru-RU" dirty="0"/>
              <a:t> тексту,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перефразування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статус </a:t>
            </a:r>
            <a:r>
              <a:rPr lang="ru-RU" dirty="0" err="1"/>
              <a:t>цитування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ваших </a:t>
            </a:r>
            <a:r>
              <a:rPr lang="ru-RU" dirty="0" err="1"/>
              <a:t>бажаних</a:t>
            </a:r>
            <a:r>
              <a:rPr lang="ru-RU" dirty="0"/>
              <a:t> </a:t>
            </a:r>
            <a:r>
              <a:rPr lang="ru-RU" dirty="0" err="1"/>
              <a:t>критеріїв</a:t>
            </a:r>
            <a:r>
              <a:rPr lang="ru-RU" dirty="0"/>
              <a:t>, </a:t>
            </a:r>
            <a:r>
              <a:rPr lang="ru-RU" dirty="0" err="1"/>
              <a:t>пов’язаних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цією</a:t>
            </a:r>
            <a:r>
              <a:rPr lang="ru-RU" dirty="0"/>
              <a:t> конкретною задачею – будь то </a:t>
            </a:r>
            <a:r>
              <a:rPr lang="ru-RU" dirty="0" err="1"/>
              <a:t>допомога</a:t>
            </a:r>
            <a:r>
              <a:rPr lang="ru-RU" dirty="0"/>
              <a:t> в </a:t>
            </a:r>
            <a:r>
              <a:rPr lang="ru-RU" dirty="0" err="1"/>
              <a:t>написанні</a:t>
            </a:r>
            <a:r>
              <a:rPr lang="ru-RU" dirty="0"/>
              <a:t> </a:t>
            </a:r>
            <a:r>
              <a:rPr lang="ru-RU" dirty="0" err="1"/>
              <a:t>дисертації</a:t>
            </a:r>
            <a:r>
              <a:rPr lang="ru-RU" dirty="0"/>
              <a:t> з нуля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призначеної</a:t>
            </a:r>
            <a:r>
              <a:rPr lang="ru-RU" dirty="0"/>
              <a:t> теми рядок </a:t>
            </a:r>
            <a:r>
              <a:rPr lang="ru-RU" dirty="0" err="1"/>
              <a:t>авторський</a:t>
            </a:r>
            <a:r>
              <a:rPr lang="ru-RU" dirty="0"/>
              <a:t> рядок </a:t>
            </a:r>
            <a:r>
              <a:rPr lang="ru-RU" dirty="0" err="1"/>
              <a:t>розробка</a:t>
            </a:r>
            <a:r>
              <a:rPr lang="ru-RU" dirty="0"/>
              <a:t> контенту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публікація</a:t>
            </a:r>
            <a:r>
              <a:rPr lang="ru-RU" dirty="0"/>
              <a:t> журналу </a:t>
            </a:r>
            <a:r>
              <a:rPr lang="ru-RU" dirty="0" err="1"/>
              <a:t>дослідження</a:t>
            </a:r>
            <a:r>
              <a:rPr lang="ru-RU" dirty="0"/>
              <a:t> .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25783-8B3C-47F3-91DA-535AF69D2A23}" type="datetime1">
              <a:rPr lang="uk-UA" smtClean="0"/>
              <a:pPr/>
              <a:t>18.10.2024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t="6641" r="2015" b="27531"/>
          <a:stretch/>
        </p:blipFill>
        <p:spPr>
          <a:xfrm>
            <a:off x="1403648" y="1268760"/>
            <a:ext cx="5945606" cy="299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1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Copywritely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581128"/>
            <a:ext cx="8604448" cy="187220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dirty="0" err="1" smtClean="0">
                <a:hlinkClick r:id="rId2"/>
              </a:rPr>
              <a:t>Copywritely</a:t>
            </a:r>
            <a:r>
              <a:rPr lang="en-US" sz="2000" dirty="0" smtClean="0"/>
              <a:t> — </a:t>
            </a:r>
            <a:r>
              <a:rPr lang="uk-UA" sz="2000" dirty="0" smtClean="0"/>
              <a:t>продукт українських розробників, що дає корисні підказки для покращення якості тексту. Платформа пропонує 5 безкоштовних перевірок унікальності, які стають доступними одразу після реєстрації за електронною поштою.  Інструмент працює з 11 мовами, серед яких і українська (хоча в інтерфейсі, на жаль, української нема). Ви можете вставити скопійований текст, завантажити файл у форматі .</a:t>
            </a:r>
            <a:r>
              <a:rPr lang="en-US" sz="2000" dirty="0" smtClean="0"/>
              <a:t>doc, .</a:t>
            </a:r>
            <a:r>
              <a:rPr lang="en-US" sz="2000" dirty="0" err="1" smtClean="0"/>
              <a:t>docx</a:t>
            </a:r>
            <a:r>
              <a:rPr lang="en-US" sz="2000" dirty="0" smtClean="0"/>
              <a:t> </a:t>
            </a:r>
            <a:r>
              <a:rPr lang="uk-UA" sz="2000" dirty="0" smtClean="0"/>
              <a:t>або ж перевірити текст за посиланням. Корисна опція — виключення конкретного </a:t>
            </a:r>
            <a:r>
              <a:rPr lang="en-US" sz="2000" dirty="0" err="1" smtClean="0"/>
              <a:t>url</a:t>
            </a:r>
            <a:r>
              <a:rPr lang="en-US" sz="2000" dirty="0" smtClean="0"/>
              <a:t>.</a:t>
            </a:r>
            <a:endParaRPr lang="uk-UA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196752"/>
            <a:ext cx="5915250" cy="33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Визначення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2736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Стаття 42 Закону України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Про освіту”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Академічний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плагіат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оприлюднення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частково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повністю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наукових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творчих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отриманих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особами, як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та/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відтворення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опублікованих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текстів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оприлюднених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авторів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зазначення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авторства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За порушення академічної доброчесності педагогічні, науково-педагогічні та наукові працівники закладів освіти можуть бути притягнені до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академічної відповідальності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https://zakon.rada.gov.ua/laws/show/2145-19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C85B-FF12-44AB-8CA7-868CF2704B29}" type="datetime1">
              <a:rPr lang="uk-UA" smtClean="0"/>
              <a:pPr/>
              <a:t>18.10.2024</a:t>
            </a:fld>
            <a:endParaRPr lang="en-US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51520" y="3933056"/>
            <a:ext cx="8784976" cy="23586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charset="2"/>
              <a:buNone/>
            </a:pP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Стаття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Закону України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Про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вищу освіту”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Академічна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доброчесність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сукупність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етичних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принципів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визначених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Законом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"Про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освіту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Законом 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законами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правил,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якими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керуватися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учасники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освітнього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викладання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провадження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наукової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творчої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 метою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довіри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та/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наукових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творчих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досягнень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https://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zakon.rada.gov.ua/laws/show/1556-18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50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 err="1" smtClean="0"/>
              <a:t>Skandy</a:t>
            </a:r>
            <a:r>
              <a:rPr lang="en-US" b="0" dirty="0" smtClean="0"/>
              <a:t> 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149080"/>
            <a:ext cx="9144000" cy="232345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800" dirty="0" err="1" smtClean="0"/>
              <a:t>Skandy</a:t>
            </a:r>
            <a:r>
              <a:rPr lang="en-US" sz="1800" dirty="0" smtClean="0"/>
              <a:t> </a:t>
            </a:r>
            <a:r>
              <a:rPr lang="uk-UA" sz="1800" dirty="0" smtClean="0"/>
              <a:t> — точний і швидкий український інструмент перевірки тексту на плагіат, що пропонує 5 безкоштовних кредитів на визначення унікальності. Один кредит дорівнює 2000 символів. Ви можете вставити скопійований текст, завантажити файл у форматі </a:t>
            </a:r>
            <a:r>
              <a:rPr lang="en-US" sz="1800" dirty="0" smtClean="0"/>
              <a:t>rtf, doc, </a:t>
            </a:r>
            <a:r>
              <a:rPr lang="en-US" sz="1800" dirty="0" err="1" smtClean="0"/>
              <a:t>docx</a:t>
            </a:r>
            <a:r>
              <a:rPr lang="en-US" sz="1800" dirty="0" smtClean="0"/>
              <a:t>, </a:t>
            </a:r>
            <a:r>
              <a:rPr lang="en-US" sz="1800" dirty="0" err="1" smtClean="0"/>
              <a:t>pdf</a:t>
            </a:r>
            <a:r>
              <a:rPr lang="en-US" sz="1800" dirty="0" smtClean="0"/>
              <a:t>, </a:t>
            </a:r>
            <a:r>
              <a:rPr lang="en-US" sz="1800" dirty="0" err="1" smtClean="0"/>
              <a:t>png</a:t>
            </a:r>
            <a:r>
              <a:rPr lang="en-US" sz="1800" dirty="0" smtClean="0"/>
              <a:t>, jpg, gif, tiff, bmp, </a:t>
            </a:r>
            <a:r>
              <a:rPr lang="en-US" sz="1800" dirty="0" err="1" smtClean="0"/>
              <a:t>ppt</a:t>
            </a:r>
            <a:r>
              <a:rPr lang="en-US" sz="1800" dirty="0" smtClean="0"/>
              <a:t>, </a:t>
            </a:r>
            <a:r>
              <a:rPr lang="en-US" sz="1800" dirty="0" err="1" smtClean="0"/>
              <a:t>pptx</a:t>
            </a:r>
            <a:r>
              <a:rPr lang="en-US" sz="1800" dirty="0" smtClean="0"/>
              <a:t> </a:t>
            </a:r>
            <a:r>
              <a:rPr lang="uk-UA" sz="1800" dirty="0" smtClean="0"/>
              <a:t>або </a:t>
            </a:r>
            <a:r>
              <a:rPr lang="en-US" sz="1800" dirty="0" smtClean="0"/>
              <a:t>URL-</a:t>
            </a:r>
            <a:r>
              <a:rPr lang="uk-UA" sz="1800" dirty="0" smtClean="0"/>
              <a:t>посилання.</a:t>
            </a:r>
          </a:p>
          <a:p>
            <a:pPr marL="0" indent="0">
              <a:buNone/>
            </a:pPr>
            <a:r>
              <a:rPr lang="uk-UA" sz="1800" dirty="0" err="1" smtClean="0"/>
              <a:t>Онлайн-сервіс</a:t>
            </a:r>
            <a:r>
              <a:rPr lang="uk-UA" sz="1800" dirty="0" smtClean="0"/>
              <a:t> станом на жовтень 2023 підтримує 27 мов, а їх кількість постійно зростає. </a:t>
            </a:r>
            <a:r>
              <a:rPr lang="uk-UA" sz="1800" dirty="0" err="1" smtClean="0"/>
              <a:t>Чекер</a:t>
            </a:r>
            <a:r>
              <a:rPr lang="uk-UA" sz="1800" dirty="0" smtClean="0"/>
              <a:t> на плагіат працює швидко та якісно: вмить сканує текст та порівнює з вмістом </a:t>
            </a:r>
            <a:r>
              <a:rPr lang="uk-UA" sz="1800" dirty="0" err="1" smtClean="0"/>
              <a:t>вебсторінок</a:t>
            </a:r>
            <a:r>
              <a:rPr lang="uk-UA" sz="1800" dirty="0" smtClean="0"/>
              <a:t>, після чого дає зрозумілий звіт, який можна завантажити у </a:t>
            </a:r>
            <a:r>
              <a:rPr lang="en-US" sz="1800" dirty="0" err="1" smtClean="0"/>
              <a:t>pdf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6365788" cy="289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Корисні посилання 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11560" y="1484784"/>
            <a:ext cx="7915931" cy="439248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/>
              <a:t>Навчання</a:t>
            </a:r>
            <a:r>
              <a:rPr lang="ru-RU" b="1" dirty="0"/>
              <a:t> </a:t>
            </a:r>
            <a:r>
              <a:rPr lang="ru-RU" b="1" dirty="0" err="1"/>
              <a:t>студентів</a:t>
            </a:r>
            <a:r>
              <a:rPr lang="ru-RU" b="1" dirty="0"/>
              <a:t> </a:t>
            </a:r>
            <a:r>
              <a:rPr lang="ru-RU" b="1" dirty="0" err="1"/>
              <a:t>академічній</a:t>
            </a:r>
            <a:r>
              <a:rPr lang="ru-RU" b="1" dirty="0"/>
              <a:t> </a:t>
            </a:r>
            <a:r>
              <a:rPr lang="ru-RU" b="1" dirty="0" err="1"/>
              <a:t>доброчесності</a:t>
            </a:r>
            <a:r>
              <a:rPr lang="ru-RU" b="1" dirty="0"/>
              <a:t> у </a:t>
            </a:r>
            <a:r>
              <a:rPr lang="ru-RU" b="1" dirty="0" err="1"/>
              <a:t>бібліотеці</a:t>
            </a:r>
            <a:r>
              <a:rPr lang="ru-RU" b="1" dirty="0"/>
              <a:t> </a:t>
            </a:r>
            <a:r>
              <a:rPr lang="ru-RU" b="1" dirty="0" smtClean="0"/>
              <a:t>ВНЗ </a:t>
            </a:r>
            <a:r>
              <a:rPr lang="en-US" dirty="0">
                <a:hlinkClick r:id="rId2"/>
              </a:rPr>
              <a:t>https://ula.org.ua/259-publikaciyi/vidannya/3612-navchannia-studentiv-akademichnoi-dobrochesnosti-u-bibliotetsi-vnz</a:t>
            </a:r>
            <a:endParaRPr lang="ru-RU" b="1" dirty="0" smtClean="0"/>
          </a:p>
          <a:p>
            <a:r>
              <a:rPr lang="en-US" dirty="0" smtClean="0"/>
              <a:t>SAIP</a:t>
            </a:r>
            <a:r>
              <a:rPr lang="uk-UA" dirty="0" smtClean="0"/>
              <a:t> </a:t>
            </a:r>
            <a:r>
              <a:rPr lang="uk-UA" b="1" dirty="0" err="1"/>
              <a:t>Інноватика</a:t>
            </a:r>
            <a:r>
              <a:rPr lang="uk-UA" b="1" dirty="0"/>
              <a:t> у </a:t>
            </a:r>
            <a:r>
              <a:rPr lang="uk-UA" b="1" dirty="0" smtClean="0"/>
              <a:t>викладанні </a:t>
            </a:r>
            <a:r>
              <a:rPr lang="en-US" dirty="0">
                <a:hlinkClick r:id="rId3"/>
              </a:rPr>
              <a:t>https://saiup.org.ua/resursy/innovatyka-u-vykladanni</a:t>
            </a:r>
            <a:r>
              <a:rPr lang="en-US" dirty="0" smtClean="0">
                <a:hlinkClick r:id="rId3"/>
              </a:rPr>
              <a:t>/</a:t>
            </a:r>
            <a:endParaRPr lang="uk-UA" dirty="0" smtClean="0"/>
          </a:p>
          <a:p>
            <a:r>
              <a:rPr lang="ru-RU" b="1" dirty="0" err="1"/>
              <a:t>Рекомендації</a:t>
            </a:r>
            <a:r>
              <a:rPr lang="ru-RU" b="1" dirty="0"/>
              <a:t> для </a:t>
            </a:r>
            <a:r>
              <a:rPr lang="ru-RU" b="1" dirty="0" err="1"/>
              <a:t>університетів</a:t>
            </a:r>
            <a:r>
              <a:rPr lang="ru-RU" b="1" dirty="0"/>
              <a:t> та </a:t>
            </a:r>
            <a:r>
              <a:rPr lang="ru-RU" b="1" dirty="0" err="1"/>
              <a:t>розширений</a:t>
            </a:r>
            <a:r>
              <a:rPr lang="ru-RU" b="1" dirty="0"/>
              <a:t> </a:t>
            </a:r>
            <a:r>
              <a:rPr lang="ru-RU" b="1" dirty="0" err="1"/>
              <a:t>глосарій</a:t>
            </a:r>
            <a:r>
              <a:rPr lang="ru-RU" b="1" dirty="0"/>
              <a:t> </a:t>
            </a:r>
            <a:r>
              <a:rPr lang="ru-RU" b="1" dirty="0" err="1"/>
              <a:t>термінів</a:t>
            </a:r>
            <a:r>
              <a:rPr lang="ru-RU" b="1" dirty="0"/>
              <a:t> та понять </a:t>
            </a:r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/>
              <a:t>академічної</a:t>
            </a:r>
            <a:r>
              <a:rPr lang="ru-RU" b="1" dirty="0"/>
              <a:t> </a:t>
            </a:r>
            <a:r>
              <a:rPr lang="ru-RU" b="1" dirty="0" err="1" smtClean="0"/>
              <a:t>доброчесності</a:t>
            </a:r>
            <a:r>
              <a:rPr lang="ru-RU" b="1" dirty="0" smtClean="0"/>
              <a:t> </a:t>
            </a:r>
            <a:r>
              <a:rPr lang="en-US" dirty="0">
                <a:hlinkClick r:id="rId4"/>
              </a:rPr>
              <a:t>https://saiup.org.ua/resursy/3459-2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ru-RU" b="1" dirty="0" err="1"/>
              <a:t>Чому</a:t>
            </a:r>
            <a:r>
              <a:rPr lang="ru-RU" b="1" dirty="0"/>
              <a:t> </a:t>
            </a:r>
            <a:r>
              <a:rPr lang="ru-RU" b="1" dirty="0" err="1"/>
              <a:t>студенти</a:t>
            </a:r>
            <a:r>
              <a:rPr lang="ru-RU" b="1" dirty="0"/>
              <a:t> </a:t>
            </a:r>
            <a:r>
              <a:rPr lang="ru-RU" b="1" dirty="0" err="1"/>
              <a:t>списують</a:t>
            </a:r>
            <a:r>
              <a:rPr lang="ru-RU" b="1" dirty="0"/>
              <a:t> (за </a:t>
            </a:r>
            <a:r>
              <a:rPr lang="ru-RU" b="1" dirty="0" err="1"/>
              <a:t>їхніми</a:t>
            </a:r>
            <a:r>
              <a:rPr lang="ru-RU" b="1" dirty="0"/>
              <a:t> словами та </a:t>
            </a:r>
            <a:r>
              <a:rPr lang="ru-RU" b="1" dirty="0" err="1"/>
              <a:t>зі</a:t>
            </a:r>
            <a:r>
              <a:rPr lang="ru-RU" b="1" dirty="0"/>
              <a:t> </a:t>
            </a:r>
            <a:r>
              <a:rPr lang="ru-RU" b="1" dirty="0" err="1"/>
              <a:t>слів</a:t>
            </a:r>
            <a:r>
              <a:rPr lang="ru-RU" b="1" dirty="0"/>
              <a:t> </a:t>
            </a:r>
            <a:r>
              <a:rPr lang="ru-RU" b="1" dirty="0" err="1"/>
              <a:t>інших</a:t>
            </a:r>
            <a:r>
              <a:rPr lang="ru-RU" b="1" dirty="0" smtClean="0"/>
              <a:t>)</a:t>
            </a:r>
            <a:r>
              <a:rPr lang="en-US" b="1" dirty="0"/>
              <a:t>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naqa.gov.ua/wp-content/uploads/2019/05/UKR_Why_students_cheat.pdf</a:t>
            </a:r>
            <a:endParaRPr lang="en-US" dirty="0" smtClean="0"/>
          </a:p>
          <a:p>
            <a:r>
              <a:rPr lang="uk-UA" b="1" dirty="0"/>
              <a:t>Які лапки краще використовувати у науковій </a:t>
            </a:r>
            <a:r>
              <a:rPr lang="uk-UA" b="1" dirty="0" smtClean="0"/>
              <a:t>роботі</a:t>
            </a:r>
            <a:r>
              <a:rPr lang="en-US" b="1" dirty="0"/>
              <a:t> </a:t>
            </a:r>
            <a:r>
              <a:rPr lang="en-US" b="1" dirty="0" smtClean="0"/>
              <a:t>  </a:t>
            </a:r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unicheck.com/ua/blog/yaki-lapki-krashhe-vikoristovuvati-u-naukovij-roboti</a:t>
            </a:r>
            <a:r>
              <a:rPr lang="en-US" dirty="0" smtClean="0"/>
              <a:t> </a:t>
            </a:r>
            <a:endParaRPr lang="uk-UA" dirty="0"/>
          </a:p>
          <a:p>
            <a:r>
              <a:rPr lang="uk-UA" b="1" dirty="0"/>
              <a:t>Найпопулярніші стилі цитування: їх використання та </a:t>
            </a:r>
            <a:r>
              <a:rPr lang="uk-UA" b="1" dirty="0" smtClean="0"/>
              <a:t>приклади</a:t>
            </a:r>
            <a:r>
              <a:rPr lang="en-US" b="1" dirty="0"/>
              <a:t> </a:t>
            </a:r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unicheck.com/ua/blog/najpopulyarnishi-stili-czituvannya-yih-vikoristnnya-ta-prikladi</a:t>
            </a:r>
            <a:r>
              <a:rPr lang="en-US" dirty="0" smtClean="0"/>
              <a:t> </a:t>
            </a:r>
            <a:endParaRPr lang="ru-RU" dirty="0"/>
          </a:p>
          <a:p>
            <a:endParaRPr lang="uk-UA" b="1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25783-8B3C-47F3-91DA-535AF69D2A23}" type="datetime1">
              <a:rPr lang="uk-UA" smtClean="0"/>
              <a:pPr/>
              <a:t>18.10.2024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82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Практичне завдання 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83568" y="1628800"/>
            <a:ext cx="7915931" cy="1036301"/>
          </a:xfrm>
        </p:spPr>
        <p:txBody>
          <a:bodyPr/>
          <a:lstStyle/>
          <a:p>
            <a:r>
              <a:rPr lang="uk-UA" dirty="0" smtClean="0"/>
              <a:t>Перевірити власний текст різними сервісами.</a:t>
            </a:r>
          </a:p>
          <a:p>
            <a:r>
              <a:rPr lang="uk-UA" dirty="0" smtClean="0"/>
              <a:t>Заповнити порівняльну таблицю. </a:t>
            </a:r>
            <a:endParaRPr lang="en-US" dirty="0" smtClean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25783-8B3C-47F3-91DA-535AF69D2A23}" type="datetime1">
              <a:rPr lang="uk-UA" smtClean="0"/>
              <a:pPr/>
              <a:t>18.10.2024</a:t>
            </a:fld>
            <a:endParaRPr lang="en-US" dirty="0"/>
          </a:p>
        </p:txBody>
      </p:sp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0451146"/>
              </p:ext>
            </p:extLst>
          </p:nvPr>
        </p:nvGraphicFramePr>
        <p:xfrm>
          <a:off x="1835696" y="2708920"/>
          <a:ext cx="5976663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2221">
                  <a:extLst>
                    <a:ext uri="{9D8B030D-6E8A-4147-A177-3AD203B41FA5}">
                      <a16:colId xmlns:a16="http://schemas.microsoft.com/office/drawing/2014/main" val="1994130250"/>
                    </a:ext>
                  </a:extLst>
                </a:gridCol>
                <a:gridCol w="1992221">
                  <a:extLst>
                    <a:ext uri="{9D8B030D-6E8A-4147-A177-3AD203B41FA5}">
                      <a16:colId xmlns:a16="http://schemas.microsoft.com/office/drawing/2014/main" val="2815285197"/>
                    </a:ext>
                  </a:extLst>
                </a:gridCol>
                <a:gridCol w="1992221">
                  <a:extLst>
                    <a:ext uri="{9D8B030D-6E8A-4147-A177-3AD203B41FA5}">
                      <a16:colId xmlns:a16="http://schemas.microsoft.com/office/drawing/2014/main" val="2034425611"/>
                    </a:ext>
                  </a:extLst>
                </a:gridCol>
              </a:tblGrid>
              <a:tr h="1310640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Назва</a:t>
                      </a:r>
                      <a:r>
                        <a:rPr lang="uk-UA" sz="2000" baseline="0" dirty="0" smtClean="0"/>
                        <a:t> сервісу</a:t>
                      </a:r>
                      <a:endParaRPr lang="uk-UA" sz="20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/>
                        <a:t>Текст для перевірки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Відсоток</a:t>
                      </a:r>
                      <a:r>
                        <a:rPr lang="uk-UA" sz="2000" baseline="0" dirty="0" smtClean="0"/>
                        <a:t> оригінальності тексту</a:t>
                      </a:r>
                      <a:endParaRPr lang="uk-UA" sz="2000" dirty="0"/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482462851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737415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52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115616" y="2564904"/>
            <a:ext cx="6858000" cy="991402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/>
              <a:t>Дякую за увагу!</a:t>
            </a:r>
            <a:endParaRPr lang="uk-UA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60897-CBCB-4889-8B3E-BCF69BFCC83C}" type="datetime1">
              <a:rPr lang="uk-UA" smtClean="0"/>
              <a:pPr/>
              <a:t>18.10.2024</a:t>
            </a:fld>
            <a:endParaRPr lang="en-US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79093905"/>
              </p:ext>
            </p:extLst>
          </p:nvPr>
        </p:nvGraphicFramePr>
        <p:xfrm>
          <a:off x="1324494" y="199506"/>
          <a:ext cx="7135938" cy="5965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278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Фундаментальні цінності академічної доброчесності</a:t>
            </a:r>
            <a:endParaRPr lang="uk-UA" dirty="0"/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344468"/>
              </p:ext>
            </p:extLst>
          </p:nvPr>
        </p:nvGraphicFramePr>
        <p:xfrm>
          <a:off x="899592" y="1556792"/>
          <a:ext cx="7915275" cy="4340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4BC7-B435-47A5-B3E6-495E00A59575}" type="datetime1">
              <a:rPr lang="uk-UA" smtClean="0"/>
              <a:pPr/>
              <a:t>18.10.2024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59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Складові академічної доброчесності</a:t>
            </a:r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434382"/>
              </p:ext>
            </p:extLst>
          </p:nvPr>
        </p:nvGraphicFramePr>
        <p:xfrm>
          <a:off x="899592" y="1340768"/>
          <a:ext cx="7915275" cy="4630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25783-8B3C-47F3-91DA-535AF69D2A23}" type="datetime1">
              <a:rPr lang="uk-UA" smtClean="0"/>
              <a:pPr/>
              <a:t>18.10.2024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57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31806"/>
            <a:ext cx="8640960" cy="840260"/>
          </a:xfrm>
        </p:spPr>
        <p:txBody>
          <a:bodyPr>
            <a:noAutofit/>
          </a:bodyPr>
          <a:lstStyle/>
          <a:p>
            <a:pPr algn="ctr"/>
            <a:r>
              <a:rPr lang="uk-UA" dirty="0"/>
              <a:t>Важливим інструментом у боротьбі з проявами корупції в академічному середовищі повинен стати кодекс честі навчального закладу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7F75-A455-4A85-948F-2BCA6C6C3119}" type="datetime1">
              <a:rPr lang="uk-UA" smtClean="0"/>
              <a:pPr/>
              <a:t>18.10.2024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3456384" cy="45221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12776"/>
            <a:ext cx="3404451" cy="452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2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7399" y="745357"/>
            <a:ext cx="7649100" cy="970450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/>
              <a:t>Дотримання</a:t>
            </a:r>
            <a:r>
              <a:rPr lang="ru-RU" sz="2800" dirty="0"/>
              <a:t> </a:t>
            </a:r>
            <a:r>
              <a:rPr lang="ru-RU" sz="2800" dirty="0" err="1"/>
              <a:t>академічної</a:t>
            </a:r>
            <a:r>
              <a:rPr lang="ru-RU" sz="2800" dirty="0"/>
              <a:t> </a:t>
            </a:r>
            <a:r>
              <a:rPr lang="ru-RU" sz="2800" dirty="0" err="1"/>
              <a:t>доброчесності</a:t>
            </a:r>
            <a:r>
              <a:rPr lang="ru-RU" sz="2800" dirty="0"/>
              <a:t> </a:t>
            </a:r>
            <a:r>
              <a:rPr lang="ru-RU" sz="2800" dirty="0" err="1"/>
              <a:t>педагогічними</a:t>
            </a:r>
            <a:r>
              <a:rPr lang="ru-RU" sz="2800" dirty="0"/>
              <a:t>, </a:t>
            </a:r>
            <a:r>
              <a:rPr lang="ru-RU" sz="2800" dirty="0" err="1"/>
              <a:t>науково-педагогічними</a:t>
            </a:r>
            <a:r>
              <a:rPr lang="ru-RU" sz="2800" dirty="0"/>
              <a:t> та </a:t>
            </a:r>
            <a:r>
              <a:rPr lang="ru-RU" sz="2800" dirty="0" err="1"/>
              <a:t>науковими</a:t>
            </a:r>
            <a:r>
              <a:rPr lang="ru-RU" sz="2800" dirty="0"/>
              <a:t> </a:t>
            </a:r>
            <a:r>
              <a:rPr lang="ru-RU" sz="2800" dirty="0" err="1"/>
              <a:t>працівниками</a:t>
            </a:r>
            <a:r>
              <a:rPr lang="ru-RU" sz="2800" dirty="0"/>
              <a:t> </a:t>
            </a:r>
            <a:r>
              <a:rPr lang="ru-RU" sz="2800" dirty="0" err="1"/>
              <a:t>передбачає</a:t>
            </a:r>
            <a:r>
              <a:rPr lang="ru-RU" sz="2800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4035" y="2222288"/>
            <a:ext cx="8083157" cy="4015024"/>
          </a:xfrm>
        </p:spPr>
        <p:txBody>
          <a:bodyPr>
            <a:normAutofit/>
          </a:bodyPr>
          <a:lstStyle/>
          <a:p>
            <a:pPr fontAlgn="base"/>
            <a:r>
              <a:rPr lang="uk-UA" dirty="0"/>
              <a:t>посилання на джерела інформації у разі використання ідей, розробок, тверджень, відомостей</a:t>
            </a:r>
            <a:r>
              <a:rPr lang="uk-UA" dirty="0" smtClean="0"/>
              <a:t>;</a:t>
            </a:r>
          </a:p>
          <a:p>
            <a:pPr fontAlgn="base"/>
            <a:r>
              <a:rPr lang="uk-UA" dirty="0" smtClean="0"/>
              <a:t>дотримання </a:t>
            </a:r>
            <a:r>
              <a:rPr lang="uk-UA" dirty="0"/>
              <a:t>норм законодавства про авторське право і суміжні права;</a:t>
            </a:r>
          </a:p>
          <a:p>
            <a:pPr fontAlgn="base"/>
            <a:r>
              <a:rPr lang="uk-UA" dirty="0"/>
              <a:t>надання достовірної інформації про методики і результати досліджень, джерела використаної інформації та власну педагогічну (науково-педагогічну, творчу) діяльність;</a:t>
            </a:r>
          </a:p>
          <a:p>
            <a:pPr fontAlgn="base"/>
            <a:r>
              <a:rPr lang="uk-UA" dirty="0"/>
              <a:t>контроль за дотриманням академічної доброчесності здобувачами освіти;</a:t>
            </a:r>
          </a:p>
          <a:p>
            <a:pPr fontAlgn="base"/>
            <a:r>
              <a:rPr lang="uk-UA" dirty="0"/>
              <a:t>об’єктивне оцінювання результатів навчання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7EB4-044B-4B46-9B25-1FD8EBFFD14C}" type="datetime1">
              <a:rPr lang="uk-UA" smtClean="0"/>
              <a:pPr/>
              <a:t>18.10.2024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4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649100" cy="97045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Види плагіату: навмисний та ненавмисний (за визначенням </a:t>
            </a:r>
            <a:br>
              <a:rPr lang="uk-UA" dirty="0" smtClean="0"/>
            </a:br>
            <a:r>
              <a:rPr lang="uk-UA" dirty="0" err="1" smtClean="0"/>
              <a:t>Баррі</a:t>
            </a:r>
            <a:r>
              <a:rPr lang="uk-UA" dirty="0" smtClean="0"/>
              <a:t> </a:t>
            </a:r>
            <a:r>
              <a:rPr lang="uk-UA" dirty="0" err="1" smtClean="0"/>
              <a:t>Гілмора</a:t>
            </a:r>
            <a:r>
              <a:rPr lang="uk-UA" dirty="0" smtClean="0"/>
              <a:t>)</a:t>
            </a:r>
            <a:endParaRPr lang="ru-RU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2E7A7-83C2-40F7-A5AA-2548F96BBA7F}" type="datetime1">
              <a:rPr lang="uk-UA" smtClean="0"/>
              <a:pPr/>
              <a:t>18.10.2024</a:t>
            </a:fld>
            <a:endParaRPr lang="en-US" dirty="0"/>
          </a:p>
        </p:txBody>
      </p:sp>
      <p:graphicFrame>
        <p:nvGraphicFramePr>
          <p:cNvPr id="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109864"/>
              </p:ext>
            </p:extLst>
          </p:nvPr>
        </p:nvGraphicFramePr>
        <p:xfrm>
          <a:off x="323528" y="1772816"/>
          <a:ext cx="8547562" cy="4478021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273781">
                  <a:extLst>
                    <a:ext uri="{9D8B030D-6E8A-4147-A177-3AD203B41FA5}">
                      <a16:colId xmlns:a16="http://schemas.microsoft.com/office/drawing/2014/main" val="3864781042"/>
                    </a:ext>
                  </a:extLst>
                </a:gridCol>
                <a:gridCol w="4273781">
                  <a:extLst>
                    <a:ext uri="{9D8B030D-6E8A-4147-A177-3AD203B41FA5}">
                      <a16:colId xmlns:a16="http://schemas.microsoft.com/office/drawing/2014/main" val="1460625468"/>
                    </a:ext>
                  </a:extLst>
                </a:gridCol>
              </a:tblGrid>
              <a:tr h="260417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Навмисний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Ненавмисний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999361"/>
                  </a:ext>
                </a:extLst>
              </a:tr>
              <a:tr h="585938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Списування одне</a:t>
                      </a:r>
                      <a:r>
                        <a:rPr lang="uk-UA" sz="20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в одного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Копіювання</a:t>
                      </a:r>
                      <a:r>
                        <a:rPr lang="ru-RU" sz="20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200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речення</a:t>
                      </a:r>
                      <a:r>
                        <a:rPr lang="ru-RU" sz="20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200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чи</a:t>
                      </a:r>
                      <a:r>
                        <a:rPr lang="ru-RU" sz="20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200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двох</a:t>
                      </a:r>
                      <a:r>
                        <a:rPr lang="ru-RU" sz="20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	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5514557"/>
                  </a:ext>
                </a:extLst>
              </a:tr>
              <a:tr h="585938"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Копіювання</a:t>
                      </a:r>
                      <a:r>
                        <a:rPr lang="ru-RU" sz="20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200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цілого</a:t>
                      </a:r>
                      <a:r>
                        <a:rPr lang="ru-RU" sz="20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200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есе</a:t>
                      </a:r>
                      <a:r>
                        <a:rPr lang="ru-RU" sz="20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ru-RU" sz="20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Надто</a:t>
                      </a:r>
                      <a:r>
                        <a:rPr lang="ru-RU" sz="20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200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тісна</a:t>
                      </a:r>
                      <a:r>
                        <a:rPr lang="ru-RU" sz="20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200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співпраця</a:t>
                      </a:r>
                      <a:r>
                        <a:rPr lang="ru-RU" sz="20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200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зі</a:t>
                      </a:r>
                      <a:r>
                        <a:rPr lang="ru-RU" sz="20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200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співавтором</a:t>
                      </a:r>
                      <a:r>
                        <a:rPr lang="ru-RU" sz="20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	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8454838"/>
                  </a:ext>
                </a:extLst>
              </a:tr>
              <a:tr h="781251"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Завантаження</a:t>
                      </a:r>
                      <a:r>
                        <a:rPr lang="ru-RU" sz="20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200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цілої</a:t>
                      </a:r>
                      <a:r>
                        <a:rPr lang="ru-RU" sz="20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200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роботи</a:t>
                      </a:r>
                      <a:r>
                        <a:rPr lang="ru-RU" sz="20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з </a:t>
                      </a:r>
                      <a:r>
                        <a:rPr lang="ru-RU" sz="200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Інтернету</a:t>
                      </a:r>
                      <a:r>
                        <a:rPr lang="ru-RU" sz="20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	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Погані</a:t>
                      </a:r>
                      <a:r>
                        <a:rPr lang="ru-RU" sz="20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200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вміння</a:t>
                      </a:r>
                      <a:r>
                        <a:rPr lang="ru-RU" sz="20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200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перефразування</a:t>
                      </a:r>
                      <a:r>
                        <a:rPr lang="ru-RU" sz="20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	</a:t>
                      </a:r>
                    </a:p>
                    <a:p>
                      <a:endParaRPr lang="ru-RU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461843"/>
                  </a:ext>
                </a:extLst>
              </a:tr>
              <a:tr h="1106772"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Компіляція</a:t>
                      </a:r>
                      <a:r>
                        <a:rPr lang="ru-RU" sz="20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тексту з </a:t>
                      </a:r>
                      <a:r>
                        <a:rPr lang="ru-RU" sz="200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різних</a:t>
                      </a:r>
                      <a:r>
                        <a:rPr lang="ru-RU" sz="20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200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джерел</a:t>
                      </a:r>
                      <a:r>
                        <a:rPr lang="ru-RU" sz="20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	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Брати</a:t>
                      </a:r>
                      <a:r>
                        <a:rPr lang="ru-RU" sz="20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200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матеріал</a:t>
                      </a:r>
                      <a:r>
                        <a:rPr lang="ru-RU" sz="20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200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дослівно</a:t>
                      </a:r>
                      <a:r>
                        <a:rPr lang="ru-RU" sz="20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з </a:t>
                      </a:r>
                      <a:r>
                        <a:rPr lang="ru-RU" sz="200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підручника</a:t>
                      </a:r>
                      <a:r>
                        <a:rPr lang="ru-RU" sz="20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ru-RU" sz="200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щоб</a:t>
                      </a:r>
                      <a:r>
                        <a:rPr lang="ru-RU" sz="20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200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відповісти</a:t>
                      </a:r>
                      <a:r>
                        <a:rPr lang="ru-RU" sz="20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на </a:t>
                      </a:r>
                      <a:r>
                        <a:rPr lang="ru-RU" sz="200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запитання</a:t>
                      </a:r>
                      <a:r>
                        <a:rPr lang="ru-RU" sz="20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200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домашнього</a:t>
                      </a:r>
                      <a:r>
                        <a:rPr lang="ru-RU" sz="20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200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завдання</a:t>
                      </a:r>
                      <a:r>
                        <a:rPr lang="ru-RU" sz="20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993485"/>
                  </a:ext>
                </a:extLst>
              </a:tr>
              <a:tr h="846355"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Заміна</a:t>
                      </a:r>
                      <a:r>
                        <a:rPr lang="ru-RU" sz="20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200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слів</a:t>
                      </a:r>
                      <a:r>
                        <a:rPr lang="ru-RU" sz="20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у </a:t>
                      </a:r>
                      <a:r>
                        <a:rPr lang="ru-RU" sz="200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реченні</a:t>
                      </a:r>
                      <a:r>
                        <a:rPr lang="ru-RU" sz="20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  <a:p>
                      <a:endParaRPr lang="ru-RU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Включення</a:t>
                      </a:r>
                      <a:r>
                        <a:rPr lang="ru-RU" sz="20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200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джерел</a:t>
                      </a:r>
                      <a:r>
                        <a:rPr lang="ru-RU" sz="20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у список </a:t>
                      </a:r>
                      <a:r>
                        <a:rPr lang="ru-RU" sz="200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бібліографії</a:t>
                      </a:r>
                      <a:r>
                        <a:rPr lang="ru-RU" sz="20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але без </a:t>
                      </a:r>
                      <a:r>
                        <a:rPr lang="ru-RU" sz="200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цитування</a:t>
                      </a:r>
                      <a:r>
                        <a:rPr lang="ru-RU" sz="20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200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їх</a:t>
                      </a:r>
                      <a:r>
                        <a:rPr lang="ru-RU" sz="20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у </a:t>
                      </a:r>
                      <a:r>
                        <a:rPr lang="ru-RU" sz="200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тексті</a:t>
                      </a:r>
                      <a:r>
                        <a:rPr lang="ru-RU" sz="20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200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роботи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077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636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8132299" cy="970450"/>
          </a:xfrm>
        </p:spPr>
        <p:txBody>
          <a:bodyPr>
            <a:noAutofit/>
          </a:bodyPr>
          <a:lstStyle/>
          <a:p>
            <a:pPr algn="ctr"/>
            <a:r>
              <a:rPr lang="uk-UA" sz="2400" dirty="0"/>
              <a:t>Різниця між цитуванням, перефразуванням та узагальненням </a:t>
            </a:r>
            <a:r>
              <a:rPr lang="uk-UA" sz="2400" dirty="0" smtClean="0"/>
              <a:t>(за визначенням </a:t>
            </a:r>
            <a:br>
              <a:rPr lang="uk-UA" sz="2400" dirty="0" smtClean="0"/>
            </a:br>
            <a:r>
              <a:rPr lang="uk-UA" sz="2400" dirty="0" err="1" smtClean="0"/>
              <a:t>Баррі</a:t>
            </a:r>
            <a:r>
              <a:rPr lang="uk-UA" sz="2400" dirty="0" smtClean="0"/>
              <a:t> </a:t>
            </a:r>
            <a:r>
              <a:rPr lang="uk-UA" sz="2400" dirty="0" err="1" smtClean="0"/>
              <a:t>Гілмора</a:t>
            </a:r>
            <a:r>
              <a:rPr lang="uk-UA" sz="2400" dirty="0" smtClean="0"/>
              <a:t>)</a:t>
            </a:r>
            <a:endParaRPr lang="uk-UA" sz="2400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2E7A7-83C2-40F7-A5AA-2548F96BBA7F}" type="datetime1">
              <a:rPr lang="uk-UA" smtClean="0"/>
              <a:pPr/>
              <a:t>18.10.2024</a:t>
            </a:fld>
            <a:endParaRPr lang="en-US" dirty="0"/>
          </a:p>
        </p:txBody>
      </p:sp>
      <p:graphicFrame>
        <p:nvGraphicFramePr>
          <p:cNvPr id="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44731"/>
              </p:ext>
            </p:extLst>
          </p:nvPr>
        </p:nvGraphicFramePr>
        <p:xfrm>
          <a:off x="251520" y="1556792"/>
          <a:ext cx="8640960" cy="466371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1724902494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03399194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7676443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945544852"/>
                    </a:ext>
                  </a:extLst>
                </a:gridCol>
              </a:tblGrid>
              <a:tr h="312142"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u="none" strike="noStrike" kern="1200" baseline="0" dirty="0" smtClean="0"/>
                        <a:t>Використання</a:t>
                      </a:r>
                      <a:endParaRPr lang="ru-RU" sz="180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u="none" strike="noStrike" kern="1200" baseline="0" dirty="0" smtClean="0"/>
                        <a:t>Цитування</a:t>
                      </a:r>
                      <a:endParaRPr lang="ru-RU" sz="180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u="none" strike="noStrike" kern="1200" baseline="0" dirty="0" smtClean="0"/>
                        <a:t>Перефразування</a:t>
                      </a:r>
                      <a:endParaRPr lang="ru-RU" sz="180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u="none" strike="noStrike" kern="1200" baseline="0" dirty="0" smtClean="0"/>
                        <a:t>Узагальнення</a:t>
                      </a:r>
                      <a:endParaRPr lang="ru-RU" sz="180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863227922"/>
                  </a:ext>
                </a:extLst>
              </a:tr>
              <a:tr h="1512688"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u="none" strike="noStrike" kern="1200" baseline="0" dirty="0" smtClean="0"/>
                        <a:t>Використовуйте, коли…</a:t>
                      </a:r>
                      <a:endParaRPr lang="ru-RU" sz="180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 err="1" smtClean="0"/>
                        <a:t>Хочете</a:t>
                      </a:r>
                      <a:r>
                        <a:rPr lang="ru-RU" sz="1800" u="none" strike="noStrike" kern="1200" baseline="0" dirty="0" smtClean="0"/>
                        <a:t> </a:t>
                      </a:r>
                      <a:r>
                        <a:rPr lang="ru-RU" sz="1800" u="none" strike="noStrike" kern="1200" baseline="0" dirty="0" err="1" smtClean="0"/>
                        <a:t>включити</a:t>
                      </a:r>
                      <a:r>
                        <a:rPr lang="ru-RU" sz="1800" u="none" strike="noStrike" kern="1200" baseline="0" dirty="0" smtClean="0"/>
                        <a:t> слова </a:t>
                      </a:r>
                      <a:r>
                        <a:rPr lang="ru-RU" sz="1800" u="none" strike="noStrike" kern="1200" baseline="0" dirty="0" err="1" smtClean="0"/>
                        <a:t>чи</a:t>
                      </a:r>
                      <a:r>
                        <a:rPr lang="ru-RU" sz="1800" u="none" strike="noStrike" kern="1200" baseline="0" dirty="0" smtClean="0"/>
                        <a:t> </a:t>
                      </a:r>
                      <a:r>
                        <a:rPr lang="ru-RU" sz="1800" u="none" strike="noStrike" kern="1200" baseline="0" dirty="0" err="1" smtClean="0"/>
                        <a:t>фрази</a:t>
                      </a:r>
                      <a:r>
                        <a:rPr lang="ru-RU" sz="1800" u="none" strike="noStrike" kern="1200" baseline="0" dirty="0" smtClean="0"/>
                        <a:t>, </a:t>
                      </a:r>
                      <a:r>
                        <a:rPr lang="ru-RU" sz="1800" u="none" strike="noStrike" kern="1200" baseline="0" dirty="0" err="1" smtClean="0"/>
                        <a:t>що</a:t>
                      </a:r>
                      <a:r>
                        <a:rPr lang="ru-RU" sz="1800" u="none" strike="noStrike" kern="1200" baseline="0" dirty="0" smtClean="0"/>
                        <a:t> </a:t>
                      </a:r>
                      <a:r>
                        <a:rPr lang="ru-RU" sz="1800" u="none" strike="noStrike" kern="1200" baseline="0" dirty="0" err="1" smtClean="0"/>
                        <a:t>застосовує</a:t>
                      </a:r>
                      <a:r>
                        <a:rPr lang="ru-RU" sz="1800" u="none" strike="noStrike" kern="1200" baseline="0" dirty="0" smtClean="0"/>
                        <a:t> автор в </a:t>
                      </a:r>
                      <a:r>
                        <a:rPr lang="ru-RU" sz="1800" u="none" strike="noStrike" kern="1200" baseline="0" dirty="0" err="1" smtClean="0"/>
                        <a:t>оригінальному</a:t>
                      </a:r>
                      <a:r>
                        <a:rPr lang="ru-RU" sz="1800" u="none" strike="noStrike" kern="1200" baseline="0" dirty="0" smtClean="0"/>
                        <a:t> </a:t>
                      </a:r>
                      <a:r>
                        <a:rPr lang="ru-RU" sz="1800" u="none" strike="noStrike" kern="1200" baseline="0" dirty="0" err="1" smtClean="0"/>
                        <a:t>тексті</a:t>
                      </a:r>
                      <a:endParaRPr lang="ru-RU" sz="180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 err="1" smtClean="0"/>
                        <a:t>Бажаєте</a:t>
                      </a:r>
                      <a:r>
                        <a:rPr lang="ru-RU" sz="1800" u="none" strike="noStrike" kern="1200" baseline="0" dirty="0" smtClean="0"/>
                        <a:t> </a:t>
                      </a:r>
                      <a:r>
                        <a:rPr lang="ru-RU" sz="1800" u="none" strike="noStrike" kern="1200" baseline="0" dirty="0" err="1" smtClean="0"/>
                        <a:t>уникнути</a:t>
                      </a:r>
                      <a:r>
                        <a:rPr lang="ru-RU" sz="1800" u="none" strike="noStrike" kern="1200" baseline="0" dirty="0" smtClean="0"/>
                        <a:t> </a:t>
                      </a:r>
                      <a:r>
                        <a:rPr lang="ru-RU" sz="1800" u="none" strike="noStrike" kern="1200" baseline="0" dirty="0" err="1" smtClean="0"/>
                        <a:t>довгих</a:t>
                      </a:r>
                      <a:r>
                        <a:rPr lang="ru-RU" sz="1800" u="none" strike="noStrike" kern="1200" baseline="0" dirty="0" smtClean="0"/>
                        <a:t> </a:t>
                      </a:r>
                      <a:r>
                        <a:rPr lang="ru-RU" sz="1800" u="none" strike="noStrike" kern="1200" baseline="0" dirty="0" err="1" smtClean="0"/>
                        <a:t>цитувань</a:t>
                      </a:r>
                      <a:r>
                        <a:rPr lang="ru-RU" sz="1800" u="none" strike="noStrike" kern="1200" baseline="0" dirty="0" smtClean="0"/>
                        <a:t> та</a:t>
                      </a:r>
                    </a:p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 err="1" smtClean="0"/>
                        <a:t>прямої</a:t>
                      </a:r>
                      <a:r>
                        <a:rPr lang="ru-RU" sz="1800" u="none" strike="noStrike" kern="1200" baseline="0" dirty="0" smtClean="0"/>
                        <a:t> </a:t>
                      </a:r>
                      <a:r>
                        <a:rPr lang="ru-RU" sz="1800" u="none" strike="noStrike" kern="1200" baseline="0" dirty="0" err="1" smtClean="0"/>
                        <a:t>мови</a:t>
                      </a:r>
                      <a:r>
                        <a:rPr lang="ru-RU" sz="1800" u="none" strike="noStrike" kern="1200" baseline="0" dirty="0" smtClean="0"/>
                        <a:t> у </a:t>
                      </a:r>
                      <a:r>
                        <a:rPr lang="ru-RU" sz="1800" u="none" strike="noStrike" kern="1200" baseline="0" dirty="0" err="1" smtClean="0"/>
                        <a:t>роботі</a:t>
                      </a:r>
                      <a:endParaRPr lang="ru-RU" sz="180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 err="1" smtClean="0"/>
                        <a:t>Потрібно</a:t>
                      </a:r>
                      <a:r>
                        <a:rPr lang="ru-RU" sz="1800" u="none" strike="noStrike" kern="1200" baseline="0" dirty="0" smtClean="0"/>
                        <a:t> </a:t>
                      </a:r>
                      <a:r>
                        <a:rPr lang="ru-RU" sz="1800" u="none" strike="noStrike" kern="1200" baseline="0" dirty="0" err="1" smtClean="0"/>
                        <a:t>виокремити</a:t>
                      </a:r>
                      <a:r>
                        <a:rPr lang="ru-RU" sz="1800" u="none" strike="noStrike" kern="1200" baseline="0" dirty="0" smtClean="0"/>
                        <a:t> </a:t>
                      </a:r>
                    </a:p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 err="1" smtClean="0"/>
                        <a:t>конкретну</a:t>
                      </a:r>
                      <a:r>
                        <a:rPr lang="ru-RU" sz="1800" u="none" strike="noStrike" kern="1200" baseline="0" dirty="0" smtClean="0"/>
                        <a:t> </a:t>
                      </a:r>
                      <a:r>
                        <a:rPr lang="ru-RU" sz="1800" u="none" strike="noStrike" kern="1200" baseline="0" dirty="0" err="1" smtClean="0"/>
                        <a:t>ідею</a:t>
                      </a:r>
                      <a:r>
                        <a:rPr lang="ru-RU" sz="1800" u="none" strike="noStrike" kern="1200" baseline="0" dirty="0" smtClean="0"/>
                        <a:t> з </a:t>
                      </a:r>
                      <a:r>
                        <a:rPr lang="ru-RU" sz="1800" u="none" strike="noStrike" kern="1200" baseline="0" dirty="0" err="1" smtClean="0"/>
                        <a:t>масиву</a:t>
                      </a:r>
                      <a:r>
                        <a:rPr lang="ru-RU" sz="1800" u="none" strike="noStrike" kern="1200" baseline="0" dirty="0" smtClean="0"/>
                        <a:t> </a:t>
                      </a:r>
                      <a:r>
                        <a:rPr lang="ru-RU" sz="1800" u="none" strike="noStrike" kern="1200" baseline="0" dirty="0" err="1" smtClean="0"/>
                        <a:t>інформації</a:t>
                      </a:r>
                      <a:endParaRPr lang="ru-RU" sz="180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437054050"/>
                  </a:ext>
                </a:extLst>
              </a:tr>
              <a:tr h="1512688"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u="none" strike="noStrike" kern="1200" baseline="0" dirty="0" smtClean="0"/>
                        <a:t>Також, коли…</a:t>
                      </a:r>
                      <a:endParaRPr lang="ru-RU" sz="180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 err="1" smtClean="0"/>
                        <a:t>Хочете</a:t>
                      </a:r>
                      <a:r>
                        <a:rPr lang="ru-RU" sz="1800" u="none" strike="noStrike" kern="1200" baseline="0" dirty="0" smtClean="0"/>
                        <a:t> </a:t>
                      </a:r>
                      <a:r>
                        <a:rPr lang="ru-RU" sz="1800" u="none" strike="noStrike" kern="1200" baseline="0" dirty="0" err="1" smtClean="0"/>
                        <a:t>звернути</a:t>
                      </a:r>
                      <a:r>
                        <a:rPr lang="ru-RU" sz="1800" u="none" strike="noStrike" kern="1200" baseline="0" dirty="0" smtClean="0"/>
                        <a:t> </a:t>
                      </a:r>
                      <a:r>
                        <a:rPr lang="ru-RU" sz="1800" u="none" strike="noStrike" kern="1200" baseline="0" dirty="0" err="1" smtClean="0"/>
                        <a:t>увагу</a:t>
                      </a:r>
                      <a:r>
                        <a:rPr lang="ru-RU" sz="1800" u="none" strike="noStrike" kern="1200" baseline="0" dirty="0" smtClean="0"/>
                        <a:t> на </a:t>
                      </a:r>
                      <a:r>
                        <a:rPr lang="ru-RU" sz="1800" u="none" strike="noStrike" kern="1200" baseline="0" dirty="0" err="1" smtClean="0"/>
                        <a:t>мову</a:t>
                      </a:r>
                      <a:r>
                        <a:rPr lang="ru-RU" sz="1800" u="none" strike="noStrike" kern="1200" baseline="0" dirty="0" smtClean="0"/>
                        <a:t> та стиль </a:t>
                      </a:r>
                      <a:r>
                        <a:rPr lang="ru-RU" sz="1800" u="none" strike="noStrike" kern="1200" baseline="0" dirty="0" err="1" smtClean="0"/>
                        <a:t>оригіналу</a:t>
                      </a:r>
                      <a:endParaRPr lang="ru-RU" sz="180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 err="1" smtClean="0"/>
                        <a:t>Потрібно</a:t>
                      </a:r>
                      <a:r>
                        <a:rPr lang="ru-RU" sz="1800" u="none" strike="noStrike" kern="1200" baseline="0" dirty="0" smtClean="0"/>
                        <a:t> </a:t>
                      </a:r>
                      <a:r>
                        <a:rPr lang="ru-RU" sz="1800" u="none" strike="noStrike" kern="1200" baseline="0" dirty="0" err="1" smtClean="0"/>
                        <a:t>пояснити</a:t>
                      </a:r>
                      <a:r>
                        <a:rPr lang="ru-RU" sz="1800" u="none" strike="noStrike" kern="1200" baseline="0" dirty="0" smtClean="0"/>
                        <a:t> </a:t>
                      </a:r>
                      <a:r>
                        <a:rPr lang="ru-RU" sz="1800" u="none" strike="noStrike" kern="1200" baseline="0" dirty="0" err="1" smtClean="0"/>
                        <a:t>конкретну</a:t>
                      </a:r>
                      <a:r>
                        <a:rPr lang="ru-RU" sz="1800" u="none" strike="noStrike" kern="1200" baseline="0" dirty="0" smtClean="0"/>
                        <a:t> </a:t>
                      </a:r>
                      <a:r>
                        <a:rPr lang="ru-RU" sz="1800" u="none" strike="noStrike" kern="1200" baseline="0" dirty="0" err="1" smtClean="0"/>
                        <a:t>технічну</a:t>
                      </a:r>
                      <a:r>
                        <a:rPr lang="ru-RU" sz="1800" u="none" strike="noStrike" kern="1200" baseline="0" dirty="0" smtClean="0"/>
                        <a:t> деталь, </a:t>
                      </a:r>
                      <a:r>
                        <a:rPr lang="ru-RU" sz="1800" u="none" strike="noStrike" kern="1200" baseline="0" dirty="0" err="1" smtClean="0"/>
                        <a:t>описану</a:t>
                      </a:r>
                      <a:r>
                        <a:rPr lang="ru-RU" sz="1800" u="none" strike="noStrike" kern="1200" baseline="0" dirty="0" smtClean="0"/>
                        <a:t> в </a:t>
                      </a:r>
                      <a:r>
                        <a:rPr lang="ru-RU" sz="1800" u="none" strike="noStrike" kern="1200" baseline="0" dirty="0" err="1" smtClean="0"/>
                        <a:t>джерелі</a:t>
                      </a:r>
                      <a:r>
                        <a:rPr lang="ru-RU" sz="1800" u="none" strike="noStrike" kern="1200" baseline="0" dirty="0" smtClean="0"/>
                        <a:t> </a:t>
                      </a:r>
                      <a:r>
                        <a:rPr lang="ru-RU" sz="1800" u="none" strike="noStrike" kern="1200" baseline="0" dirty="0" err="1" smtClean="0"/>
                        <a:t>оригіналу</a:t>
                      </a:r>
                      <a:endParaRPr lang="ru-RU" sz="180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 smtClean="0"/>
                        <a:t>Коли </a:t>
                      </a:r>
                      <a:r>
                        <a:rPr lang="ru-RU" sz="1800" u="none" strike="noStrike" kern="1200" baseline="0" dirty="0" err="1" smtClean="0"/>
                        <a:t>загалом</a:t>
                      </a:r>
                      <a:r>
                        <a:rPr lang="ru-RU" sz="1800" u="none" strike="noStrike" kern="1200" baseline="0" dirty="0" smtClean="0"/>
                        <a:t> </a:t>
                      </a:r>
                      <a:r>
                        <a:rPr lang="ru-RU" sz="1800" u="none" strike="noStrike" kern="1200" baseline="0" dirty="0" err="1" smtClean="0"/>
                        <a:t>інформація</a:t>
                      </a:r>
                      <a:r>
                        <a:rPr lang="ru-RU" sz="1800" u="none" strike="noStrike" kern="1200" baseline="0" dirty="0" smtClean="0"/>
                        <a:t> </a:t>
                      </a:r>
                      <a:r>
                        <a:rPr lang="ru-RU" sz="1800" u="none" strike="noStrike" kern="1200" baseline="0" dirty="0" err="1" smtClean="0"/>
                        <a:t>важлива</a:t>
                      </a:r>
                      <a:r>
                        <a:rPr lang="ru-RU" sz="1800" u="none" strike="noStrike" kern="1200" baseline="0" dirty="0" smtClean="0"/>
                        <a:t>, але не </a:t>
                      </a:r>
                      <a:r>
                        <a:rPr lang="ru-RU" sz="1800" u="none" strike="noStrike" kern="1200" baseline="0" dirty="0" err="1" smtClean="0"/>
                        <a:t>потребує</a:t>
                      </a:r>
                      <a:endParaRPr lang="ru-RU" sz="1800" u="none" strike="noStrike" kern="1200" baseline="0" dirty="0" smtClean="0"/>
                    </a:p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 err="1" smtClean="0"/>
                        <a:t>деталізації</a:t>
                      </a:r>
                      <a:endParaRPr lang="ru-RU" sz="180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96551767"/>
                  </a:ext>
                </a:extLst>
              </a:tr>
              <a:tr h="1272579"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u="none" strike="noStrike" kern="1200" baseline="0" dirty="0" smtClean="0"/>
                        <a:t>Перед тим, як напишете…</a:t>
                      </a:r>
                      <a:endParaRPr lang="ru-RU" sz="180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 err="1" smtClean="0"/>
                        <a:t>Цитуйте</a:t>
                      </a:r>
                      <a:r>
                        <a:rPr lang="ru-RU" sz="1800" u="none" strike="noStrike" kern="1200" baseline="0" dirty="0" smtClean="0"/>
                        <a:t> у </a:t>
                      </a:r>
                      <a:r>
                        <a:rPr lang="ru-RU" sz="1800" u="none" strike="noStrike" kern="1200" baseline="0" dirty="0" err="1" smtClean="0"/>
                        <a:t>контексті</a:t>
                      </a:r>
                      <a:r>
                        <a:rPr lang="ru-RU" sz="1800" u="none" strike="noStrike" kern="1200" baseline="0" dirty="0" smtClean="0"/>
                        <a:t> </a:t>
                      </a:r>
                    </a:p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 err="1" smtClean="0"/>
                        <a:t>оригіналу</a:t>
                      </a:r>
                      <a:r>
                        <a:rPr lang="ru-RU" sz="1800" u="none" strike="noStrike" kern="1200" baseline="0" dirty="0" smtClean="0"/>
                        <a:t>, не </a:t>
                      </a:r>
                      <a:r>
                        <a:rPr lang="ru-RU" sz="1800" u="none" strike="noStrike" kern="1200" baseline="0" dirty="0" err="1" smtClean="0"/>
                        <a:t>спотворюйте</a:t>
                      </a:r>
                      <a:r>
                        <a:rPr lang="ru-RU" sz="1800" u="none" strike="noStrike" kern="1200" baseline="0" dirty="0" smtClean="0"/>
                        <a:t> думку автора</a:t>
                      </a:r>
                      <a:endParaRPr lang="ru-RU" sz="180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 smtClean="0"/>
                        <a:t>Будьте </a:t>
                      </a:r>
                      <a:r>
                        <a:rPr lang="ru-RU" sz="1800" u="none" strike="noStrike" kern="1200" baseline="0" dirty="0" err="1" smtClean="0"/>
                        <a:t>точні</a:t>
                      </a:r>
                      <a:r>
                        <a:rPr lang="ru-RU" sz="1800" u="none" strike="noStrike" kern="1200" baseline="0" dirty="0" smtClean="0"/>
                        <a:t>, не </a:t>
                      </a:r>
                    </a:p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 err="1" smtClean="0"/>
                        <a:t>спотворюйте</a:t>
                      </a:r>
                      <a:r>
                        <a:rPr lang="ru-RU" sz="1800" u="none" strike="noStrike" kern="1200" baseline="0" dirty="0" smtClean="0"/>
                        <a:t> думку </a:t>
                      </a:r>
                      <a:r>
                        <a:rPr lang="ru-RU" sz="1800" u="none" strike="noStrike" kern="1200" baseline="0" dirty="0" err="1" smtClean="0"/>
                        <a:t>оригінального</a:t>
                      </a:r>
                      <a:r>
                        <a:rPr lang="ru-RU" sz="1800" u="none" strike="noStrike" kern="1200" baseline="0" dirty="0" smtClean="0"/>
                        <a:t> тексту</a:t>
                      </a:r>
                      <a:endParaRPr lang="ru-RU" sz="180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 smtClean="0"/>
                        <a:t>Будьте </a:t>
                      </a:r>
                      <a:r>
                        <a:rPr lang="ru-RU" sz="1800" u="none" strike="noStrike" kern="1200" baseline="0" dirty="0" err="1" smtClean="0"/>
                        <a:t>точні</a:t>
                      </a:r>
                      <a:r>
                        <a:rPr lang="ru-RU" sz="1800" u="none" strike="noStrike" kern="1200" baseline="0" dirty="0" smtClean="0"/>
                        <a:t>, не </a:t>
                      </a:r>
                    </a:p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 err="1" smtClean="0"/>
                        <a:t>спотворюйте</a:t>
                      </a:r>
                      <a:r>
                        <a:rPr lang="ru-RU" sz="1800" u="none" strike="noStrike" kern="1200" baseline="0" dirty="0" smtClean="0"/>
                        <a:t> думку </a:t>
                      </a:r>
                      <a:r>
                        <a:rPr lang="ru-RU" sz="1800" u="none" strike="noStrike" kern="1200" baseline="0" dirty="0" err="1" smtClean="0"/>
                        <a:t>оригінального</a:t>
                      </a:r>
                      <a:r>
                        <a:rPr lang="ru-RU" sz="1800" u="none" strike="noStrike" kern="1200" baseline="0" dirty="0" smtClean="0"/>
                        <a:t> тексту</a:t>
                      </a:r>
                      <a:endParaRPr lang="ru-RU" sz="180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4374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991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ія1" id="{D2B7FA68-E592-456C-9548-F9283FE79AFC}" vid="{797A84EC-A147-4BEC-B567-43CC11756892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379</TotalTime>
  <Words>1053</Words>
  <Application>Microsoft Office PowerPoint</Application>
  <PresentationFormat>Екран (4:3)</PresentationFormat>
  <Paragraphs>146</Paragraphs>
  <Slides>23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30" baseType="lpstr">
      <vt:lpstr>Arial</vt:lpstr>
      <vt:lpstr>Calibri</vt:lpstr>
      <vt:lpstr>Ezarion</vt:lpstr>
      <vt:lpstr>Ezarion Light</vt:lpstr>
      <vt:lpstr>Times New Roman</vt:lpstr>
      <vt:lpstr>Wingdings 2</vt:lpstr>
      <vt:lpstr>Тема2</vt:lpstr>
      <vt:lpstr>Перевірка наукових текстів  на плагіат</vt:lpstr>
      <vt:lpstr>Визначення</vt:lpstr>
      <vt:lpstr>Презентація PowerPoint</vt:lpstr>
      <vt:lpstr>Фундаментальні цінності академічної доброчесності</vt:lpstr>
      <vt:lpstr>Складові академічної доброчесності</vt:lpstr>
      <vt:lpstr>Важливим інструментом у боротьбі з проявами корупції в академічному середовищі повинен стати кодекс честі навчального закладу.</vt:lpstr>
      <vt:lpstr>Дотримання академічної доброчесності педагогічними, науково-педагогічними та науковими працівниками передбачає:</vt:lpstr>
      <vt:lpstr>Види плагіату: навмисний та ненавмисний (за визначенням  Баррі Гілмора)</vt:lpstr>
      <vt:lpstr>Різниця між цитуванням, перефразуванням та узагальненням (за визначенням  Баррі Гілмора)</vt:lpstr>
      <vt:lpstr>Проект сприяння академічній доброчесності в Україні</vt:lpstr>
      <vt:lpstr>Академічна доброчесність онлайн-курс для вчителів</vt:lpstr>
      <vt:lpstr> Академічна доброчесність в університеті</vt:lpstr>
      <vt:lpstr>Академічна доброчесність: онлайн-курс для викладачів</vt:lpstr>
      <vt:lpstr>Cервіси перевірки на плагіат Бібліотеки</vt:lpstr>
      <vt:lpstr>Онлайн сервіси перевірки на плагіат</vt:lpstr>
      <vt:lpstr>PlagiarismCheck</vt:lpstr>
      <vt:lpstr>Smodin</vt:lpstr>
      <vt:lpstr>Plag.com.ua</vt:lpstr>
      <vt:lpstr>Copywritely</vt:lpstr>
      <vt:lpstr>Skandy </vt:lpstr>
      <vt:lpstr>Корисні посилання </vt:lpstr>
      <vt:lpstr>Практичне завдання </vt:lpstr>
      <vt:lpstr>Дякую за увагу!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Перевірка наукових текстів  на плагіат</dc:title>
  <dc:creator>*</dc:creator>
  <cp:lastModifiedBy>adm</cp:lastModifiedBy>
  <cp:revision>14</cp:revision>
  <dcterms:created xsi:type="dcterms:W3CDTF">2024-02-22T18:57:27Z</dcterms:created>
  <dcterms:modified xsi:type="dcterms:W3CDTF">2024-10-18T14:31:01Z</dcterms:modified>
</cp:coreProperties>
</file>