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69" r:id="rId4"/>
    <p:sldId id="257" r:id="rId5"/>
    <p:sldId id="265" r:id="rId6"/>
    <p:sldId id="266" r:id="rId7"/>
    <p:sldId id="267" r:id="rId8"/>
    <p:sldId id="259" r:id="rId9"/>
    <p:sldId id="268" r:id="rId10"/>
    <p:sldId id="261" r:id="rId11"/>
    <p:sldId id="264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B969D-01DE-4008-8F26-3297045E6F81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C9133E-7438-4764-AB7F-6C6B3D25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244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FA60-7012-4EDD-A25D-95E066C8A1BC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A056-816D-4BE8-9586-8F79B96DA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3DAC-5B31-49BD-B246-B03904544ED5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004F-F7C5-4DB2-B69E-141351E9A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3947-A0EB-445B-9B7F-E976AFA86B95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E2F2-D7A9-4327-81B3-4E282E291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1675-384B-47A2-97CC-7149D864E65C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0759-A343-4224-9D61-568B6F0DC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B1F0-B8D3-415D-8E64-EE84E7B0E2CF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76E2-468C-44FD-8CAB-E3792C07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84B3F-31B4-4BD9-88A5-20274E45582E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F5C9-5D75-47C1-A28F-EB74D76BF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B212-5B69-4681-8972-684C10CB392F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CEEA-8AA0-40F5-B8E2-FB4549983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FA2C-B7B8-4755-B7BC-852E90EF3D56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C132-1D11-4F7C-9F64-7481A3155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154D-E2B8-464B-8F2C-BCD102CFBD47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5481-E5F2-4C43-9509-9C301A7F0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2B0C-80FE-40B7-9C4F-70FCB1EFB390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552C-BE7D-4524-8656-84B53304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6160-32AF-43D5-A7C4-AC87943279F1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A783-10FC-4B73-A1E5-B9699C807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F7CE3-F8E5-46CB-A543-F6C3F245BE1E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4BA6F9-308D-4E6F-8DF2-D73D40207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1340768"/>
            <a:ext cx="8456612" cy="165618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Херсонський державний університет</a:t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Факультет економіки і менеджменту</a:t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Кафедра готельно-ресторанного та туристичного бізнесу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«Рекреаційна географія»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51216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«Туризм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обслуговування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Picture 3" descr="C:\Documents and Settings\V\Рабочий стол\Х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92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1699" y="10343"/>
            <a:ext cx="1772301" cy="1479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755576" y="260351"/>
            <a:ext cx="7941568" cy="576361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Значення дисципліни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611560" y="908720"/>
            <a:ext cx="8327268" cy="5688632"/>
          </a:xfrm>
        </p:spPr>
        <p:txBody>
          <a:bodyPr/>
          <a:lstStyle/>
          <a:p>
            <a:pPr marL="0" indent="182563" algn="just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266700" algn="l"/>
              </a:tabLs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Навчальна дисципліна «Рекреаційна географія (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рекреалогія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світові рекреаційні ресурси)» відіграє важливу роль у професійній підготовці фахівців з туризму. Отримані знання, вміння і навички будуть корисними при опануванні таких фахових дисциплін як «Організація туризму», «Рекреаційні 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комплекси світу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», «Світові туристичні ринки», «Міжнародний туризм» та ін., що викладаються студентам спеціальності «Туризм».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2563" algn="just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266700" algn="l"/>
              </a:tabLst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6575" indent="-1762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ідентифікувати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рекреаційні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6575" indent="-1762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багатоманітті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рекреаційної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2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умови та фактори здійснення рекреаційної діяльності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2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 особливості просторової організації рекреаційного господарства в сучасному світі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2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ясовувати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туристично-рекреаційний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1762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рекреаційні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продукту.</a:t>
            </a:r>
          </a:p>
          <a:p>
            <a:pPr marL="0" indent="268288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Обравши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дану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дисципліну,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зможете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лише отримати відповіді на ключові питання щодо успішності туристичного розвитку різних країн і регіонів, але й навчитися самостійно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туристично-рекреаційну привабливість певної території.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dirty="0"/>
          </a:p>
          <a:p>
            <a:pPr indent="-16033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6033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et-travel.com/wp-content/uploads/2019/12/6249b1fc7bd1c062d447d0abd58d8534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518" y="116632"/>
            <a:ext cx="9176518" cy="65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8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Джерела інформації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Масляк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 О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 Рекреаційна географія: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посібник. К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.: Знання, 2008.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343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Основи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рекреалогії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 (економіко-екологічний та маркетинговий аспект):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 посібник / І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 О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Гродзинська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, С. Г. 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Нездоймінов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, О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 Гусєва,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А.В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 Замкова.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.: «Центр учбової літератури», 2014.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264 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с.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Поколодна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Рекреаційна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географія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Х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арків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 ХНАМГ, 2012.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275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Рекреаційно-туристичні ресурси України з основами туристичного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ресурсознавства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 посібник / Н.О. 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Алєшугіна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, О.В. Барановська, М.О. Барановський, О.О. 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Зеленська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, І.В. 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Смаль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, І.М. 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Філоненко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: Вид-во ЧНТУ, 2015.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492 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Скрипник Н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 Я., Сердюк А. М. 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Рекреаційна географія: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посібник. К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.: «Центр учбової літератури», 2017.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296 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с. 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Стафійчук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 В.І.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Рекреалогія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посібник. К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Альтерпрес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, 2006.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264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 с.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Фоменко Н.В. Рекреаційні ресурси та курортологія: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посібник. К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.: «Центр учбової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літератури», 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2007.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312 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20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культурному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успішної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бізнесі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простору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туризму 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ксей\Downloads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4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008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tx2"/>
                </a:solidFill>
              </a:rPr>
              <a:t/>
            </a:r>
            <a:br>
              <a:rPr lang="uk-UA" b="1" i="1" dirty="0" smtClean="0">
                <a:solidFill>
                  <a:schemeClr val="tx2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</a:t>
            </a: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400600"/>
          </a:xfrm>
        </p:spPr>
        <p:txBody>
          <a:bodyPr rtlCol="0">
            <a:normAutofit fontScale="70000" lnSpcReduction="20000"/>
          </a:bodyPr>
          <a:lstStyle/>
          <a:p>
            <a:pPr marL="0" indent="360363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Необхідність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дисципліни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продиктована сучасними тенденціями розвитку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туристичної індустрії у світі,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зростанням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розширенням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географії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активізацією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культурного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регіонами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Ознайомлення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формами та видами рекреаційної діяльності, наявними рекреаційними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ресурсами окремих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країн і регіонів світу та особливостями їх використання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 сучасній туристичній діяльності є важливою складовою підготовки фахівців у галузі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туризму.</a:t>
            </a:r>
          </a:p>
          <a:p>
            <a:pPr marL="0" indent="360363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Сучасний фахівець у галузі туризму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спроможним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обробку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рекреаційних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конкурентоспроможного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продукту.</a:t>
            </a:r>
          </a:p>
          <a:p>
            <a:pPr marL="0" indent="360363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Вивчаючи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курс, Ви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набудете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фахових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дозволять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почувати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впевнено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туристичному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ринку,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гарантуючи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 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50"/>
            <a:ext cx="9144000" cy="653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7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70609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Програмні компетентності дисципліни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001419"/>
          </a:xfrm>
        </p:spPr>
        <p:txBody>
          <a:bodyPr/>
          <a:lstStyle/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К02. Здатність зберігати та примножувати моральні, культурні, наукові цінності і досягнення суспільства на основі розуміння історії та закономірностей розвитку предметної області, її місця у загальній системі знань про природу і суспільство та у розвитку суспільства, техніки і технологій, використовувати різні види та форми рухової активності для активного відпочинку та ведення здорового способу життя;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К05. Прагнення до збереження навколишнього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К15. Знання та розуміння предметної області та розуміння специфіки професійної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К16. Здатність застосовувати знання у практичних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К17.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аналізувати рекреаційно-туристичний потенціал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К19. Розуміння сучасних тенденцій і регіональних пріоритетів розвитку туризму в цілому та окремих його форм і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К20. Розуміння процесів організації туристичних подорожей і комплексного туристичного обслуговування (готельного, ресторанного, транспортного, екскурсійного, рекреаційного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just">
              <a:spcBef>
                <a:spcPts val="0"/>
              </a:spcBef>
              <a:spcAft>
                <a:spcPts val="600"/>
              </a:spcAft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К28. Здатність працювати у міжнародному середовищі на основі позитивного ставлення до несхожості до інших культур, поваги до різноманітності та мультикультурності, розуміння місцевих і професійних традицій інших країн, розпізнавання міжкультурних проблем у професійній практиці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5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/>
          <a:lstStyle/>
          <a:p>
            <a:pPr indent="360363" algn="just">
              <a:spcBef>
                <a:spcPts val="600"/>
              </a:spcBef>
              <a:spcAft>
                <a:spcPts val="600"/>
              </a:spcAft>
            </a:pPr>
            <a:r>
              <a:rPr lang="uk-UA" sz="1800" b="1" dirty="0" err="1">
                <a:latin typeface="Times New Roman" pitchFamily="18" charset="0"/>
                <a:cs typeface="Times New Roman" pitchFamily="18" charset="0"/>
              </a:rPr>
              <a:t>Рекреалогія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– комплексна міждисциплінарна наука про передумови, способи здійснення, наслідки та закономірності процесів відновлення сил людини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Рекреаційна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географія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зосереджується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вивченні їх територіальних особливостей.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www.onetwotrip.com/ru/blog/wp-content/uploads/2016/10/friends-mount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229600" cy="45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46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64896" cy="432048"/>
          </a:xfrm>
        </p:spPr>
        <p:txBody>
          <a:bodyPr/>
          <a:lstStyle/>
          <a:p>
            <a:pPr marL="0" indent="182563" algn="ctr" eaLnBrk="1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2563" algn="ctr" eaLnBrk="1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Рекреаційна географія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це комплексна географічна наука, яка вивчає територіальну організацію рекреаційного господарства й особливості рекреаційної діяльності людини в межах певних територій.</a:t>
            </a:r>
          </a:p>
          <a:p>
            <a:pPr marL="0" indent="360363" algn="just" eaLnBrk="1" hangingPunct="1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про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рекреалогії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363" algn="just" eaLnBrk="1" hangingPunct="1"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дізнаєтеся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рекреаційні потреби населення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якими бувають форми і види рекреаційної діяльності;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що визначає територіальні закономірності розвитку рекреаційної діяльності;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чим зумовлені рекреаційні міграції населення;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чого потрібні рекреаційні ресурси та як їх оцінювати й використовувати у практиці туристичної роботи;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03263">
              <a:spcBef>
                <a:spcPts val="300"/>
              </a:spcBef>
              <a:spcAft>
                <a:spcPts val="300"/>
              </a:spcAft>
              <a:tabLst>
                <a:tab pos="534988" algn="l"/>
                <a:tab pos="8953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алом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рекреації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туризму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володіють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регіони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01" y="476672"/>
            <a:ext cx="9163401" cy="59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19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696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Херсонський державний університет Факультет економіки і менеджменту Кафедра готельно-ресторанного та туристичного бізнесу  «Рекреаційна географія»  </vt:lpstr>
      <vt:lpstr>Компетенції:</vt:lpstr>
      <vt:lpstr>Слайд 3</vt:lpstr>
      <vt:lpstr> Актуальність дисципліни </vt:lpstr>
      <vt:lpstr>Слайд 5</vt:lpstr>
      <vt:lpstr>Програмні компетентності дисципліни</vt:lpstr>
      <vt:lpstr>Рекреалогія – комплексна міждисциплінарна наука про передумови, способи здійснення, наслідки та закономірності процесів відновлення сил людини. Рекреаційна географія зосереджується на вивченні їх територіальних особливостей.</vt:lpstr>
      <vt:lpstr>Слайд 8</vt:lpstr>
      <vt:lpstr>Слайд 9</vt:lpstr>
      <vt:lpstr>Значення дисципліни </vt:lpstr>
      <vt:lpstr>Слайд 11</vt:lpstr>
      <vt:lpstr>Джерела інформації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Вибіркова дисципліна «Етика»</dc:title>
  <dc:creator>Home</dc:creator>
  <cp:lastModifiedBy>iyudin</cp:lastModifiedBy>
  <cp:revision>71</cp:revision>
  <dcterms:created xsi:type="dcterms:W3CDTF">2012-10-25T14:30:34Z</dcterms:created>
  <dcterms:modified xsi:type="dcterms:W3CDTF">2021-01-22T13:19:28Z</dcterms:modified>
</cp:coreProperties>
</file>