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Іноземна мова в індустрії гостинності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653136"/>
            <a:ext cx="6400800" cy="985664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Спеціальність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241 </a:t>
            </a:r>
            <a:r>
              <a:rPr lang="en-US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Готельно-ресторанна</a:t>
            </a:r>
            <a:r>
              <a:rPr lang="en-US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справа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24 Сфера </a:t>
            </a:r>
            <a:r>
              <a:rPr lang="ru-RU" dirty="0" err="1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обслуговування</a:t>
            </a:r>
            <a:endParaRPr lang="ru-RU" dirty="0" smtClean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Компетентності: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Навички</a:t>
            </a:r>
            <a:r>
              <a:rPr lang="ru-RU" dirty="0" smtClean="0"/>
              <a:t> </a:t>
            </a:r>
            <a:r>
              <a:rPr lang="ru-RU" dirty="0" err="1" smtClean="0"/>
              <a:t>використання</a:t>
            </a:r>
            <a:r>
              <a:rPr lang="ru-RU" dirty="0" smtClean="0"/>
              <a:t> </a:t>
            </a:r>
            <a:r>
              <a:rPr lang="ru-RU" dirty="0" err="1" smtClean="0"/>
              <a:t>інформаційних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комунікаційних</a:t>
            </a:r>
            <a:r>
              <a:rPr lang="ru-RU" dirty="0" smtClean="0"/>
              <a:t> </a:t>
            </a:r>
            <a:r>
              <a:rPr lang="ru-RU" dirty="0" err="1" smtClean="0"/>
              <a:t>технологій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Здатність</a:t>
            </a:r>
            <a:r>
              <a:rPr lang="ru-RU" dirty="0" smtClean="0"/>
              <a:t> </a:t>
            </a:r>
            <a:r>
              <a:rPr lang="ru-RU" dirty="0" err="1" smtClean="0"/>
              <a:t>спілкуватися</a:t>
            </a:r>
            <a:r>
              <a:rPr lang="ru-RU" dirty="0" smtClean="0"/>
              <a:t> </a:t>
            </a:r>
            <a:r>
              <a:rPr lang="ru-RU" dirty="0" err="1" smtClean="0"/>
              <a:t>іноземною</a:t>
            </a:r>
            <a:r>
              <a:rPr lang="ru-RU" dirty="0" smtClean="0"/>
              <a:t> </a:t>
            </a:r>
            <a:r>
              <a:rPr lang="ru-RU" dirty="0" err="1" smtClean="0"/>
              <a:t>мовою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Здатність</a:t>
            </a:r>
            <a:r>
              <a:rPr lang="ru-RU" dirty="0" smtClean="0"/>
              <a:t> </a:t>
            </a:r>
            <a:r>
              <a:rPr lang="ru-RU" dirty="0" err="1" smtClean="0"/>
              <a:t>формувати</a:t>
            </a:r>
            <a:r>
              <a:rPr lang="ru-RU" dirty="0" smtClean="0"/>
              <a:t> та </a:t>
            </a:r>
            <a:r>
              <a:rPr lang="ru-RU" dirty="0" err="1" smtClean="0"/>
              <a:t>реалізовувати</a:t>
            </a:r>
            <a:r>
              <a:rPr lang="ru-RU" dirty="0" smtClean="0"/>
              <a:t> </a:t>
            </a:r>
            <a:r>
              <a:rPr lang="ru-RU" dirty="0" err="1" smtClean="0"/>
              <a:t>ефективні</a:t>
            </a:r>
            <a:r>
              <a:rPr lang="ru-RU" dirty="0" smtClean="0"/>
              <a:t> </a:t>
            </a:r>
            <a:r>
              <a:rPr lang="ru-RU" dirty="0" err="1" smtClean="0"/>
              <a:t>зовнішні</a:t>
            </a:r>
            <a:r>
              <a:rPr lang="ru-RU" dirty="0" smtClean="0"/>
              <a:t> </a:t>
            </a:r>
            <a:r>
              <a:rPr lang="ru-RU" dirty="0" err="1" smtClean="0"/>
              <a:t>та</a:t>
            </a:r>
            <a:r>
              <a:rPr lang="ru-RU" dirty="0" smtClean="0"/>
              <a:t> </a:t>
            </a:r>
            <a:r>
              <a:rPr lang="ru-RU" dirty="0" err="1" smtClean="0"/>
              <a:t>внутрішні</a:t>
            </a:r>
            <a:r>
              <a:rPr lang="ru-RU" dirty="0" smtClean="0"/>
              <a:t> </a:t>
            </a:r>
            <a:r>
              <a:rPr lang="ru-RU" dirty="0" err="1" smtClean="0"/>
              <a:t>комунікації</a:t>
            </a:r>
            <a:r>
              <a:rPr lang="ru-RU" dirty="0" smtClean="0"/>
              <a:t> на </a:t>
            </a:r>
            <a:r>
              <a:rPr lang="ru-RU" dirty="0" err="1" smtClean="0"/>
              <a:t>підприємствах</a:t>
            </a:r>
            <a:r>
              <a:rPr lang="ru-RU" dirty="0" smtClean="0"/>
              <a:t> </a:t>
            </a:r>
            <a:r>
              <a:rPr lang="ru-RU" dirty="0" err="1" smtClean="0"/>
              <a:t>сфери</a:t>
            </a:r>
            <a:r>
              <a:rPr lang="ru-RU" dirty="0" smtClean="0"/>
              <a:t> </a:t>
            </a:r>
            <a:r>
              <a:rPr lang="ru-RU" dirty="0" err="1" smtClean="0"/>
              <a:t>гостинності</a:t>
            </a:r>
            <a:r>
              <a:rPr lang="ru-RU" dirty="0" smtClean="0"/>
              <a:t>, </a:t>
            </a:r>
            <a:r>
              <a:rPr lang="ru-RU" dirty="0" err="1" smtClean="0"/>
              <a:t>навички</a:t>
            </a:r>
            <a:r>
              <a:rPr lang="ru-RU" dirty="0" smtClean="0"/>
              <a:t> </a:t>
            </a:r>
            <a:r>
              <a:rPr lang="ru-RU" dirty="0" err="1" smtClean="0"/>
              <a:t>взаємодії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956043" cy="3717032"/>
          </a:xfrm>
          <a:prstGeom prst="rect">
            <a:avLst/>
          </a:prstGeom>
        </p:spPr>
      </p:pic>
      <p:pic>
        <p:nvPicPr>
          <p:cNvPr id="4" name="Рисунок 3" descr="0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3140968"/>
            <a:ext cx="7308304" cy="371703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Додаткові джерела інформації: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K. Harding, P. Henderson, High Season. English for Hotel and Tourism Industry: Oxford University Press, 2000. – 175p. </a:t>
            </a:r>
            <a:endParaRPr lang="uk-UA" dirty="0" smtClean="0"/>
          </a:p>
          <a:p>
            <a:r>
              <a:rPr lang="en-US" smtClean="0"/>
              <a:t>M</a:t>
            </a:r>
            <a:r>
              <a:rPr lang="en-US" dirty="0" smtClean="0"/>
              <a:t>. Duckworth, High Season. English for Hotel and Tourism Industry. Workbook: Oxford University Press, 2002. – 80p. 1</a:t>
            </a:r>
            <a:r>
              <a:rPr lang="en-US" dirty="0" smtClean="0"/>
              <a:t>.</a:t>
            </a:r>
            <a:endParaRPr lang="uk-UA" dirty="0" smtClean="0"/>
          </a:p>
          <a:p>
            <a:r>
              <a:rPr lang="en-US" dirty="0" smtClean="0"/>
              <a:t>L</a:t>
            </a:r>
            <a:r>
              <a:rPr lang="en-US" dirty="0" smtClean="0"/>
              <a:t>. Jones, Welcome. English for Travel and Tourism Industry: Cambridge University Press, 1998. – 126p</a:t>
            </a:r>
            <a:r>
              <a:rPr lang="en-US" dirty="0" smtClean="0"/>
              <a:t>.</a:t>
            </a:r>
            <a:endParaRPr lang="uk-UA" dirty="0" smtClean="0"/>
          </a:p>
          <a:p>
            <a:r>
              <a:rPr lang="en-US" dirty="0" smtClean="0"/>
              <a:t> </a:t>
            </a:r>
            <a:r>
              <a:rPr lang="en-US" dirty="0" smtClean="0"/>
              <a:t>4. M. Duckworth, Going International. English for Tourism. Textbook. Workbook. Teacher’s book., 1998: Oxford University Press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Экран (4:3)</PresentationFormat>
  <Paragraphs>11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Іноземна мова в індустрії гостинності</vt:lpstr>
      <vt:lpstr>Компетентності:</vt:lpstr>
      <vt:lpstr>Слайд 3</vt:lpstr>
      <vt:lpstr>Слайд 4</vt:lpstr>
      <vt:lpstr>Слайд 5</vt:lpstr>
      <vt:lpstr>Слайд 6</vt:lpstr>
      <vt:lpstr>Слайд 7</vt:lpstr>
      <vt:lpstr>Слайд 8</vt:lpstr>
      <vt:lpstr>Додаткові джерела інформації: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Іноземна мова в індустрії гостинності</dc:title>
  <dc:creator>Юдін Ілля Дмитрович</dc:creator>
  <cp:lastModifiedBy>iyudin</cp:lastModifiedBy>
  <cp:revision>1</cp:revision>
  <dcterms:created xsi:type="dcterms:W3CDTF">2021-01-30T13:13:17Z</dcterms:created>
  <dcterms:modified xsi:type="dcterms:W3CDTF">2021-01-30T13:20:37Z</dcterms:modified>
</cp:coreProperties>
</file>