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Іноземна мова в індустрії гостинності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Компетентності: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комунікаційних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спілкуватися</a:t>
            </a:r>
            <a:r>
              <a:rPr lang="ru-RU" dirty="0" smtClean="0"/>
              <a:t> </a:t>
            </a:r>
            <a:r>
              <a:rPr lang="ru-RU" dirty="0" err="1" smtClean="0"/>
              <a:t>іноземною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формувати</a:t>
            </a:r>
            <a:r>
              <a:rPr lang="ru-RU" dirty="0" smtClean="0"/>
              <a:t> та </a:t>
            </a:r>
            <a:r>
              <a:rPr lang="ru-RU" dirty="0" err="1" smtClean="0"/>
              <a:t>реалізовувати</a:t>
            </a:r>
            <a:r>
              <a:rPr lang="ru-RU" dirty="0" smtClean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гостинності</a:t>
            </a:r>
            <a:r>
              <a:rPr lang="ru-RU" dirty="0" smtClean="0"/>
              <a:t>,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6043" cy="3717032"/>
          </a:xfrm>
          <a:prstGeom prst="rect">
            <a:avLst/>
          </a:prstGeom>
        </p:spPr>
      </p:pic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140968"/>
            <a:ext cx="7308304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K. Harding, P. Henderson, High Season. English for Hotel and Tourism Industry: Oxford University Press, 2000. – 175p. </a:t>
            </a:r>
            <a:endParaRPr lang="uk-UA" dirty="0" smtClean="0"/>
          </a:p>
          <a:p>
            <a:r>
              <a:rPr lang="en-US" smtClean="0"/>
              <a:t>M</a:t>
            </a:r>
            <a:r>
              <a:rPr lang="en-US" dirty="0" smtClean="0"/>
              <a:t>. Duckworth, High Season. English for Hotel and Tourism Industry. Workbook: Oxford University Press, 2002. – 80p. 1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smtClean="0"/>
              <a:t>L</a:t>
            </a:r>
            <a:r>
              <a:rPr lang="en-US" dirty="0" smtClean="0"/>
              <a:t>. Jones, Welcome. English for Travel and Tourism Industry: Cambridge University Press, 1998. – 126p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smtClean="0"/>
              <a:t> </a:t>
            </a:r>
            <a:r>
              <a:rPr lang="en-US" dirty="0" smtClean="0"/>
              <a:t>4. M. Duckworth, Going International. English for Tourism. Textbook. Workbook. Teacher’s book., 1998: Oxford University Press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Іноземна мова в індустрії гостинності</vt:lpstr>
      <vt:lpstr>Компетентності:</vt:lpstr>
      <vt:lpstr>Слайд 3</vt:lpstr>
      <vt:lpstr>Слайд 4</vt:lpstr>
      <vt:lpstr>Слайд 5</vt:lpstr>
      <vt:lpstr>Слайд 6</vt:lpstr>
      <vt:lpstr>Слайд 7</vt:lpstr>
      <vt:lpstr>Слайд 8</vt:lpstr>
      <vt:lpstr>Додаткові джерела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Іноземна мова в індустрії гостинності</dc:title>
  <dc:creator>Юдін Ілля Дмитрович</dc:creator>
  <cp:lastModifiedBy>iyudin</cp:lastModifiedBy>
  <cp:revision>1</cp:revision>
  <dcterms:created xsi:type="dcterms:W3CDTF">2021-01-30T13:13:17Z</dcterms:created>
  <dcterms:modified xsi:type="dcterms:W3CDTF">2021-01-30T13:20:37Z</dcterms:modified>
</cp:coreProperties>
</file>