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0" r:id="rId1"/>
  </p:sldMasterIdLst>
  <p:sldIdLst>
    <p:sldId id="256" r:id="rId2"/>
    <p:sldId id="273" r:id="rId3"/>
    <p:sldId id="274" r:id="rId4"/>
    <p:sldId id="257" r:id="rId5"/>
    <p:sldId id="258" r:id="rId6"/>
    <p:sldId id="259" r:id="rId7"/>
    <p:sldId id="275" r:id="rId8"/>
    <p:sldId id="276" r:id="rId9"/>
    <p:sldId id="260" r:id="rId10"/>
    <p:sldId id="263" r:id="rId11"/>
    <p:sldId id="264" r:id="rId12"/>
    <p:sldId id="265" r:id="rId13"/>
    <p:sldId id="266" r:id="rId14"/>
    <p:sldId id="267" r:id="rId15"/>
    <p:sldId id="268" r:id="rId16"/>
    <p:sldId id="269" r:id="rId17"/>
    <p:sldId id="270" r:id="rId18"/>
    <p:sldId id="271" r:id="rId19"/>
    <p:sldId id="277" r:id="rId20"/>
    <p:sldId id="278" r:id="rId21"/>
    <p:sldId id="279" r:id="rId22"/>
    <p:sldId id="272" r:id="rId23"/>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8" d="100"/>
          <a:sy n="78" d="100"/>
        </p:scale>
        <p:origin x="-84" y="-37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4" name="Picture 6" descr="Droplets-HD-Title-R1d.png"/>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2" name="Title 1"/>
          <p:cNvSpPr>
            <a:spLocks noGrp="1"/>
          </p:cNvSpPr>
          <p:nvPr>
            <p:ph type="ctrTitle"/>
          </p:nvPr>
        </p:nvSpPr>
        <p:spPr>
          <a:xfrm>
            <a:off x="1751012" y="1300785"/>
            <a:ext cx="8689976" cy="2509213"/>
          </a:xfrm>
        </p:spPr>
        <p:txBody>
          <a:bodyPr anchor="b"/>
          <a:lstStyle>
            <a:lvl1pPr algn="ctr">
              <a:defRPr sz="4800"/>
            </a:lvl1pPr>
          </a:lstStyle>
          <a:p>
            <a:r>
              <a:rPr lang="ru-RU"/>
              <a:t>Образец заголовка</a:t>
            </a:r>
            <a:endParaRPr lang="en-US" dirty="0"/>
          </a:p>
        </p:txBody>
      </p:sp>
      <p:sp>
        <p:nvSpPr>
          <p:cNvPr id="3" name="Subtitle 2"/>
          <p:cNvSpPr>
            <a:spLocks noGrp="1"/>
          </p:cNvSpPr>
          <p:nvPr>
            <p:ph type="subTitle" idx="1"/>
          </p:nvPr>
        </p:nvSpPr>
        <p:spPr>
          <a:xfrm>
            <a:off x="1751012" y="3886200"/>
            <a:ext cx="8689976" cy="1371599"/>
          </a:xfrm>
        </p:spPr>
        <p:txBody>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5" name="Date Placeholder 3"/>
          <p:cNvSpPr>
            <a:spLocks noGrp="1"/>
          </p:cNvSpPr>
          <p:nvPr>
            <p:ph type="dt" sz="half" idx="10"/>
          </p:nvPr>
        </p:nvSpPr>
        <p:spPr/>
        <p:txBody>
          <a:bodyPr/>
          <a:lstStyle>
            <a:lvl1pPr>
              <a:defRPr/>
            </a:lvl1pPr>
          </a:lstStyle>
          <a:p>
            <a:pPr>
              <a:defRPr/>
            </a:pPr>
            <a:fld id="{91CFB99E-2216-4499-943C-2737EF88FEDE}" type="datetimeFigureOut">
              <a:rPr lang="en-US"/>
              <a:pPr>
                <a:defRPr/>
              </a:pPr>
              <a:t>3/24/2020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DE7A78C-F363-4D38-A8FE-C2A8289F4640}"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5" name="Picture 9" descr="Droplets-HD-Content-R1d.png"/>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2" name="Title 1"/>
          <p:cNvSpPr>
            <a:spLocks noGrp="1"/>
          </p:cNvSpPr>
          <p:nvPr>
            <p:ph type="title"/>
          </p:nvPr>
        </p:nvSpPr>
        <p:spPr>
          <a:xfrm>
            <a:off x="913794" y="4289374"/>
            <a:ext cx="10364432" cy="81161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endParaRPr lang="en-US" noProof="0"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6" name="Date Placeholder 4"/>
          <p:cNvSpPr>
            <a:spLocks noGrp="1"/>
          </p:cNvSpPr>
          <p:nvPr>
            <p:ph type="dt" sz="half" idx="10"/>
          </p:nvPr>
        </p:nvSpPr>
        <p:spPr/>
        <p:txBody>
          <a:bodyPr/>
          <a:lstStyle>
            <a:lvl1pPr>
              <a:defRPr/>
            </a:lvl1pPr>
          </a:lstStyle>
          <a:p>
            <a:pPr>
              <a:defRPr/>
            </a:pPr>
            <a:fld id="{C7D9D755-6B19-41DD-BACE-B70816FA2D83}" type="datetimeFigureOut">
              <a:rPr lang="en-US"/>
              <a:pPr>
                <a:defRPr/>
              </a:pPr>
              <a:t>3/24/2020</a:t>
            </a:fld>
            <a:endParaRPr lang="en-US" dirty="0"/>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0F5EA760-B6CA-460A-9A9C-5528BA22C9D6}" type="slidenum">
              <a:rPr lang="en-US"/>
              <a:pPr>
                <a:defRPr/>
              </a:pPr>
              <a:t>‹#›</a:t>
            </a:fld>
            <a:endParaRPr lang="en-US" dirty="0"/>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pic>
        <p:nvPicPr>
          <p:cNvPr id="5" name="Picture 7" descr="Droplets-HD-Content-R1d.png"/>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2" name="Title 1"/>
          <p:cNvSpPr>
            <a:spLocks noGrp="1"/>
          </p:cNvSpPr>
          <p:nvPr>
            <p:ph type="title"/>
          </p:nvPr>
        </p:nvSpPr>
        <p:spPr>
          <a:xfrm>
            <a:off x="913774" y="609599"/>
            <a:ext cx="10364452" cy="3427245"/>
          </a:xfrm>
        </p:spPr>
        <p:txBody>
          <a:bodyPr/>
          <a:lstStyle>
            <a:lvl1pPr algn="ct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6" name="Date Placeholder 4"/>
          <p:cNvSpPr>
            <a:spLocks noGrp="1"/>
          </p:cNvSpPr>
          <p:nvPr>
            <p:ph type="dt" sz="half" idx="10"/>
          </p:nvPr>
        </p:nvSpPr>
        <p:spPr/>
        <p:txBody>
          <a:bodyPr/>
          <a:lstStyle>
            <a:lvl1pPr>
              <a:defRPr/>
            </a:lvl1pPr>
          </a:lstStyle>
          <a:p>
            <a:pPr>
              <a:defRPr/>
            </a:pPr>
            <a:fld id="{2EE8ABA1-F07D-4E69-B38B-0A86259A51DC}" type="datetimeFigureOut">
              <a:rPr lang="en-US"/>
              <a:pPr>
                <a:defRPr/>
              </a:pPr>
              <a:t>3/24/2020</a:t>
            </a:fld>
            <a:endParaRPr lang="en-US" dirty="0"/>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3BDA907F-B0A9-4546-95B2-FD7E50C516D4}" type="slidenum">
              <a:rPr lang="en-US"/>
              <a:pPr>
                <a:defRPr/>
              </a:pPr>
              <a:t>‹#›</a:t>
            </a:fld>
            <a:endParaRPr lang="en-US" dirty="0"/>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pic>
        <p:nvPicPr>
          <p:cNvPr id="5" name="Picture 10" descr="Droplets-HD-Content-R1d.png"/>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6" name="TextBox 12"/>
          <p:cNvSpPr txBox="1"/>
          <p:nvPr/>
        </p:nvSpPr>
        <p:spPr>
          <a:xfrm>
            <a:off x="1001713" y="754063"/>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fontAlgn="auto">
              <a:spcAft>
                <a:spcPts val="0"/>
              </a:spcAft>
              <a:defRPr/>
            </a:pPr>
            <a:r>
              <a:rPr lang="en-US" sz="8000" dirty="0">
                <a:effectLst/>
                <a:latin typeface="+mn-lt"/>
              </a:rPr>
              <a:t>“</a:t>
            </a:r>
          </a:p>
        </p:txBody>
      </p:sp>
      <p:sp>
        <p:nvSpPr>
          <p:cNvPr id="7" name="TextBox 13"/>
          <p:cNvSpPr txBox="1"/>
          <p:nvPr/>
        </p:nvSpPr>
        <p:spPr>
          <a:xfrm>
            <a:off x="10556875" y="2994025"/>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fontAlgn="auto">
              <a:spcAft>
                <a:spcPts val="0"/>
              </a:spcAft>
              <a:defRPr/>
            </a:pPr>
            <a:r>
              <a:rPr lang="en-US" sz="8000" dirty="0">
                <a:effectLst/>
                <a:latin typeface="+mn-lt"/>
              </a:rPr>
              <a:t>”</a:t>
            </a:r>
          </a:p>
        </p:txBody>
      </p:sp>
      <p:sp>
        <p:nvSpPr>
          <p:cNvPr id="2" name="Title 1"/>
          <p:cNvSpPr>
            <a:spLocks noGrp="1"/>
          </p:cNvSpPr>
          <p:nvPr>
            <p:ph type="title"/>
          </p:nvPr>
        </p:nvSpPr>
        <p:spPr>
          <a:xfrm>
            <a:off x="1446212" y="609600"/>
            <a:ext cx="9302752" cy="2992904"/>
          </a:xfrm>
        </p:spPr>
        <p:txBody>
          <a:bodyPr/>
          <a:lstStyle>
            <a:lvl1pPr>
              <a:defRPr sz="3200"/>
            </a:lvl1pPr>
          </a:lstStyle>
          <a:p>
            <a:r>
              <a:rPr lang="ru-RU"/>
              <a:t>Образец заголовка</a:t>
            </a:r>
            <a:endParaRPr lang="en-US" dirty="0"/>
          </a:p>
        </p:txBody>
      </p:sp>
      <p:sp>
        <p:nvSpPr>
          <p:cNvPr id="12" name="Text Placeholder 3"/>
          <p:cNvSpPr>
            <a:spLocks noGrp="1"/>
          </p:cNvSpPr>
          <p:nvPr>
            <p:ph type="body" sz="half" idx="13"/>
          </p:nvPr>
        </p:nvSpPr>
        <p:spPr>
          <a:xfrm>
            <a:off x="1720644" y="3610032"/>
            <a:ext cx="8752299" cy="594788"/>
          </a:xfrm>
        </p:spPr>
        <p:txBody>
          <a:bodyPr anchor="t"/>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4" name="Text Placeholder 3"/>
          <p:cNvSpPr>
            <a:spLocks noGrp="1"/>
          </p:cNvSpPr>
          <p:nvPr>
            <p:ph type="body" sz="half" idx="2"/>
          </p:nvPr>
        </p:nvSpPr>
        <p:spPr>
          <a:xfrm>
            <a:off x="913774" y="4372796"/>
            <a:ext cx="10364452" cy="1421053"/>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8" name="Date Placeholder 4"/>
          <p:cNvSpPr>
            <a:spLocks noGrp="1"/>
          </p:cNvSpPr>
          <p:nvPr>
            <p:ph type="dt" sz="half" idx="14"/>
          </p:nvPr>
        </p:nvSpPr>
        <p:spPr/>
        <p:txBody>
          <a:bodyPr/>
          <a:lstStyle>
            <a:lvl1pPr>
              <a:defRPr/>
            </a:lvl1pPr>
          </a:lstStyle>
          <a:p>
            <a:pPr>
              <a:defRPr/>
            </a:pPr>
            <a:fld id="{0C5A65E1-578A-4FB9-A713-27D1342A188B}" type="datetimeFigureOut">
              <a:rPr lang="en-US"/>
              <a:pPr>
                <a:defRPr/>
              </a:pPr>
              <a:t>3/24/2020</a:t>
            </a:fld>
            <a:endParaRPr lang="en-US" dirty="0"/>
          </a:p>
        </p:txBody>
      </p:sp>
      <p:sp>
        <p:nvSpPr>
          <p:cNvPr id="9" name="Footer Placeholder 5"/>
          <p:cNvSpPr>
            <a:spLocks noGrp="1"/>
          </p:cNvSpPr>
          <p:nvPr>
            <p:ph type="ftr" sz="quarter" idx="15"/>
          </p:nvPr>
        </p:nvSpPr>
        <p:spPr/>
        <p:txBody>
          <a:bodyPr/>
          <a:lstStyle>
            <a:lvl1pPr>
              <a:defRPr/>
            </a:lvl1pPr>
          </a:lstStyle>
          <a:p>
            <a:pPr>
              <a:defRPr/>
            </a:pPr>
            <a:endParaRPr lang="en-US"/>
          </a:p>
        </p:txBody>
      </p:sp>
      <p:sp>
        <p:nvSpPr>
          <p:cNvPr id="10" name="Slide Number Placeholder 6"/>
          <p:cNvSpPr>
            <a:spLocks noGrp="1"/>
          </p:cNvSpPr>
          <p:nvPr>
            <p:ph type="sldNum" sz="quarter" idx="16"/>
          </p:nvPr>
        </p:nvSpPr>
        <p:spPr/>
        <p:txBody>
          <a:bodyPr/>
          <a:lstStyle>
            <a:lvl1pPr>
              <a:defRPr/>
            </a:lvl1pPr>
          </a:lstStyle>
          <a:p>
            <a:pPr>
              <a:defRPr/>
            </a:pPr>
            <a:fld id="{BBECA9A1-CD1A-4C43-B174-A6C5600C39C8}" type="slidenum">
              <a:rPr lang="en-US"/>
              <a:pPr>
                <a:defRPr/>
              </a:pPr>
              <a:t>‹#›</a:t>
            </a:fld>
            <a:endParaRPr lang="en-US" dirty="0"/>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pic>
        <p:nvPicPr>
          <p:cNvPr id="5" name="Picture 7" descr="Droplets-HD-Content-R1d.png"/>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6" name="Date Placeholder 4"/>
          <p:cNvSpPr>
            <a:spLocks noGrp="1"/>
          </p:cNvSpPr>
          <p:nvPr>
            <p:ph type="dt" sz="half" idx="10"/>
          </p:nvPr>
        </p:nvSpPr>
        <p:spPr/>
        <p:txBody>
          <a:bodyPr/>
          <a:lstStyle>
            <a:lvl1pPr>
              <a:defRPr/>
            </a:lvl1pPr>
          </a:lstStyle>
          <a:p>
            <a:pPr>
              <a:defRPr/>
            </a:pPr>
            <a:fld id="{1ED1361E-0F00-47A7-8901-BCB9FB007860}" type="datetimeFigureOut">
              <a:rPr lang="en-US"/>
              <a:pPr>
                <a:defRPr/>
              </a:pPr>
              <a:t>3/24/2020</a:t>
            </a:fld>
            <a:endParaRPr lang="en-US" dirty="0"/>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47CE4D86-D86C-4630-BA1F-942393030BC2}" type="slidenum">
              <a:rPr lang="en-US"/>
              <a:pPr>
                <a:defRPr/>
              </a:pPr>
              <a:t>‹#›</a:t>
            </a:fld>
            <a:endParaRPr lang="en-US" dirty="0"/>
          </a:p>
        </p:txBody>
      </p:sp>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15" name="Title 1"/>
          <p:cNvSpPr>
            <a:spLocks noGrp="1"/>
          </p:cNvSpPr>
          <p:nvPr>
            <p:ph type="title"/>
          </p:nvPr>
        </p:nvSpPr>
        <p:spPr>
          <a:xfrm>
            <a:off x="913774" y="609600"/>
            <a:ext cx="10364452" cy="1605094"/>
          </a:xfrm>
        </p:spPr>
        <p:txBody>
          <a:bodyPr/>
          <a:lstStyle/>
          <a:p>
            <a:r>
              <a:rPr lang="ru-RU"/>
              <a:t>Образец заголовка</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8" name="Text Placeholder 3"/>
          <p:cNvSpPr>
            <a:spLocks noGrp="1"/>
          </p:cNvSpPr>
          <p:nvPr>
            <p:ph type="body" sz="half" idx="15"/>
          </p:nvPr>
        </p:nvSpPr>
        <p:spPr>
          <a:xfrm>
            <a:off x="913774" y="2943355"/>
            <a:ext cx="3298976"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0" name="Text Placeholder 3"/>
          <p:cNvSpPr>
            <a:spLocks noGrp="1"/>
          </p:cNvSpPr>
          <p:nvPr>
            <p:ph type="body" sz="half" idx="16"/>
          </p:nvPr>
        </p:nvSpPr>
        <p:spPr>
          <a:xfrm>
            <a:off x="4441348" y="2943355"/>
            <a:ext cx="3303351"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2" name="Text Placeholder 3"/>
          <p:cNvSpPr>
            <a:spLocks noGrp="1"/>
          </p:cNvSpPr>
          <p:nvPr>
            <p:ph type="body" sz="half" idx="17"/>
          </p:nvPr>
        </p:nvSpPr>
        <p:spPr>
          <a:xfrm>
            <a:off x="7973298" y="2943355"/>
            <a:ext cx="3304928"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Date Placeholder 2"/>
          <p:cNvSpPr>
            <a:spLocks noGrp="1"/>
          </p:cNvSpPr>
          <p:nvPr>
            <p:ph type="dt" sz="half" idx="18"/>
          </p:nvPr>
        </p:nvSpPr>
        <p:spPr/>
        <p:txBody>
          <a:bodyPr/>
          <a:lstStyle>
            <a:lvl1pPr>
              <a:defRPr/>
            </a:lvl1pPr>
          </a:lstStyle>
          <a:p>
            <a:pPr>
              <a:defRPr/>
            </a:pPr>
            <a:fld id="{857978F3-5C54-4F6B-922E-ABEF9693C0A0}" type="datetimeFigureOut">
              <a:rPr lang="en-US"/>
              <a:pPr>
                <a:defRPr/>
              </a:pPr>
              <a:t>3/24/2020</a:t>
            </a:fld>
            <a:endParaRPr lang="en-US" dirty="0"/>
          </a:p>
        </p:txBody>
      </p:sp>
      <p:sp>
        <p:nvSpPr>
          <p:cNvPr id="16" name="Footer Placeholder 3"/>
          <p:cNvSpPr>
            <a:spLocks noGrp="1"/>
          </p:cNvSpPr>
          <p:nvPr>
            <p:ph type="ftr" sz="quarter" idx="19"/>
          </p:nvPr>
        </p:nvSpPr>
        <p:spPr/>
        <p:txBody>
          <a:bodyPr/>
          <a:lstStyle>
            <a:lvl1pPr>
              <a:defRPr/>
            </a:lvl1pPr>
          </a:lstStyle>
          <a:p>
            <a:pPr>
              <a:defRPr/>
            </a:pPr>
            <a:endParaRPr lang="en-US"/>
          </a:p>
        </p:txBody>
      </p:sp>
      <p:sp>
        <p:nvSpPr>
          <p:cNvPr id="17" name="Slide Number Placeholder 4"/>
          <p:cNvSpPr>
            <a:spLocks noGrp="1"/>
          </p:cNvSpPr>
          <p:nvPr>
            <p:ph type="sldNum" sz="quarter" idx="20"/>
          </p:nvPr>
        </p:nvSpPr>
        <p:spPr/>
        <p:txBody>
          <a:bodyPr/>
          <a:lstStyle>
            <a:lvl1pPr>
              <a:defRPr/>
            </a:lvl1pPr>
          </a:lstStyle>
          <a:p>
            <a:pPr>
              <a:defRPr/>
            </a:pPr>
            <a:fld id="{6031ABD3-0715-4DBC-9835-8F75B6898E0D}" type="slidenum">
              <a:rPr lang="en-US"/>
              <a:pPr>
                <a:defRPr/>
              </a:pPr>
              <a:t>‹#›</a:t>
            </a:fld>
            <a:endParaRPr lang="en-US" dirty="0"/>
          </a:p>
        </p:txBody>
      </p:sp>
    </p:spTree>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pic>
        <p:nvPicPr>
          <p:cNvPr id="12" name="Picture 15" descr="Droplets-HD-Content-R1d.png"/>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30" name="Title 1"/>
          <p:cNvSpPr>
            <a:spLocks noGrp="1"/>
          </p:cNvSpPr>
          <p:nvPr>
            <p:ph type="title"/>
          </p:nvPr>
        </p:nvSpPr>
        <p:spPr>
          <a:xfrm>
            <a:off x="913774" y="610772"/>
            <a:ext cx="10364452" cy="1603922"/>
          </a:xfrm>
        </p:spPr>
        <p:txBody>
          <a:bodyPr/>
          <a:lstStyle/>
          <a:p>
            <a:r>
              <a:rPr lang="ru-RU"/>
              <a:t>Образец заголовка</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noProof="0"/>
              <a:t>Вставка рисунка</a:t>
            </a:r>
            <a:endParaRPr lang="en-US" noProof="0" dirty="0"/>
          </a:p>
        </p:txBody>
      </p:sp>
      <p:sp>
        <p:nvSpPr>
          <p:cNvPr id="21" name="Text Placeholder 3"/>
          <p:cNvSpPr>
            <a:spLocks noGrp="1"/>
          </p:cNvSpPr>
          <p:nvPr>
            <p:ph type="body" sz="half" idx="18"/>
          </p:nvPr>
        </p:nvSpPr>
        <p:spPr>
          <a:xfrm>
            <a:off x="913774" y="4781082"/>
            <a:ext cx="3296409" cy="1010118"/>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noProof="0"/>
              <a:t>Вставка рисунка</a:t>
            </a:r>
            <a:endParaRPr lang="en-US" noProof="0" dirty="0"/>
          </a:p>
        </p:txBody>
      </p:sp>
      <p:sp>
        <p:nvSpPr>
          <p:cNvPr id="24" name="Text Placeholder 3"/>
          <p:cNvSpPr>
            <a:spLocks noGrp="1"/>
          </p:cNvSpPr>
          <p:nvPr>
            <p:ph type="body" sz="half" idx="19"/>
          </p:nvPr>
        </p:nvSpPr>
        <p:spPr>
          <a:xfrm>
            <a:off x="4441348" y="4781080"/>
            <a:ext cx="3303352" cy="1010119"/>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noProof="0"/>
              <a:t>Вставка рисунка</a:t>
            </a:r>
            <a:endParaRPr lang="en-US" noProof="0" dirty="0"/>
          </a:p>
        </p:txBody>
      </p:sp>
      <p:sp>
        <p:nvSpPr>
          <p:cNvPr id="27" name="Text Placeholder 3"/>
          <p:cNvSpPr>
            <a:spLocks noGrp="1"/>
          </p:cNvSpPr>
          <p:nvPr>
            <p:ph type="body" sz="half" idx="20"/>
          </p:nvPr>
        </p:nvSpPr>
        <p:spPr>
          <a:xfrm>
            <a:off x="7973173" y="4781078"/>
            <a:ext cx="3305053" cy="1010121"/>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3" name="Date Placeholder 2"/>
          <p:cNvSpPr>
            <a:spLocks noGrp="1"/>
          </p:cNvSpPr>
          <p:nvPr>
            <p:ph type="dt" sz="half" idx="23"/>
          </p:nvPr>
        </p:nvSpPr>
        <p:spPr/>
        <p:txBody>
          <a:bodyPr/>
          <a:lstStyle>
            <a:lvl1pPr>
              <a:defRPr/>
            </a:lvl1pPr>
          </a:lstStyle>
          <a:p>
            <a:pPr>
              <a:defRPr/>
            </a:pPr>
            <a:fld id="{F063C79F-E0B4-4D87-9925-FD2AC75CBAAD}" type="datetimeFigureOut">
              <a:rPr lang="en-US"/>
              <a:pPr>
                <a:defRPr/>
              </a:pPr>
              <a:t>3/24/2020</a:t>
            </a:fld>
            <a:endParaRPr lang="en-US" dirty="0"/>
          </a:p>
        </p:txBody>
      </p:sp>
      <p:sp>
        <p:nvSpPr>
          <p:cNvPr id="14" name="Footer Placeholder 3"/>
          <p:cNvSpPr>
            <a:spLocks noGrp="1"/>
          </p:cNvSpPr>
          <p:nvPr>
            <p:ph type="ftr" sz="quarter" idx="24"/>
          </p:nvPr>
        </p:nvSpPr>
        <p:spPr/>
        <p:txBody>
          <a:bodyPr/>
          <a:lstStyle>
            <a:lvl1pPr>
              <a:defRPr/>
            </a:lvl1pPr>
          </a:lstStyle>
          <a:p>
            <a:pPr>
              <a:defRPr/>
            </a:pPr>
            <a:endParaRPr lang="en-US"/>
          </a:p>
        </p:txBody>
      </p:sp>
      <p:sp>
        <p:nvSpPr>
          <p:cNvPr id="15" name="Slide Number Placeholder 4"/>
          <p:cNvSpPr>
            <a:spLocks noGrp="1"/>
          </p:cNvSpPr>
          <p:nvPr>
            <p:ph type="sldNum" sz="quarter" idx="25"/>
          </p:nvPr>
        </p:nvSpPr>
        <p:spPr/>
        <p:txBody>
          <a:bodyPr/>
          <a:lstStyle>
            <a:lvl1pPr>
              <a:defRPr/>
            </a:lvl1pPr>
          </a:lstStyle>
          <a:p>
            <a:pPr>
              <a:defRPr/>
            </a:pPr>
            <a:fld id="{C2FB2214-8E90-4C73-91B5-FD435693D4C6}" type="slidenum">
              <a:rPr lang="en-US"/>
              <a:pPr>
                <a:defRPr/>
              </a:pPr>
              <a:t>‹#›</a:t>
            </a:fld>
            <a:endParaRPr lang="en-US" dirty="0"/>
          </a:p>
        </p:txBody>
      </p:sp>
    </p:spTree>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pic>
        <p:nvPicPr>
          <p:cNvPr id="4" name="Picture 7" descr="Droplets-HD-Content-R1d.png"/>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2" name="Title 1"/>
          <p:cNvSpPr>
            <a:spLocks noGrp="1"/>
          </p:cNvSpPr>
          <p:nvPr>
            <p:ph type="title"/>
          </p:nvPr>
        </p:nvSpPr>
        <p:spPr/>
        <p:txBody>
          <a:bodyPr/>
          <a:lstStyle/>
          <a:p>
            <a:r>
              <a:rPr lang="ru-RU"/>
              <a:t>Образец заголовка</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3"/>
          <p:cNvSpPr>
            <a:spLocks noGrp="1"/>
          </p:cNvSpPr>
          <p:nvPr>
            <p:ph type="dt" sz="half" idx="14"/>
          </p:nvPr>
        </p:nvSpPr>
        <p:spPr/>
        <p:txBody>
          <a:bodyPr/>
          <a:lstStyle>
            <a:lvl1pPr>
              <a:defRPr/>
            </a:lvl1pPr>
          </a:lstStyle>
          <a:p>
            <a:pPr>
              <a:defRPr/>
            </a:pPr>
            <a:fld id="{06C066D7-DB9B-4721-A23A-E1CC3FE6BAD6}" type="datetimeFigureOut">
              <a:rPr lang="en-US"/>
              <a:pPr>
                <a:defRPr/>
              </a:pPr>
              <a:t>3/24/2020</a:t>
            </a:fld>
            <a:endParaRPr lang="en-US" dirty="0"/>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pPr>
              <a:defRPr/>
            </a:pPr>
            <a:fld id="{EB447BB8-59F0-4C5A-AE1D-776522B6C1D9}" type="slidenum">
              <a:rPr lang="en-US"/>
              <a:pPr>
                <a:defRPr/>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pic>
        <p:nvPicPr>
          <p:cNvPr id="4" name="Picture 8" descr="Droplets-HD-Content-R1d.png"/>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ru-RU"/>
              <a:t>Образец заголовка</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3"/>
          <p:cNvSpPr>
            <a:spLocks noGrp="1"/>
          </p:cNvSpPr>
          <p:nvPr>
            <p:ph type="dt" sz="half" idx="14"/>
          </p:nvPr>
        </p:nvSpPr>
        <p:spPr/>
        <p:txBody>
          <a:bodyPr/>
          <a:lstStyle>
            <a:lvl1pPr>
              <a:defRPr/>
            </a:lvl1pPr>
          </a:lstStyle>
          <a:p>
            <a:pPr>
              <a:defRPr/>
            </a:pPr>
            <a:fld id="{A91B0082-5F23-4B99-9BCC-83A01B9BC199}" type="datetimeFigureOut">
              <a:rPr lang="en-US"/>
              <a:pPr>
                <a:defRPr/>
              </a:pPr>
              <a:t>3/24/2020</a:t>
            </a:fld>
            <a:endParaRPr lang="en-US" dirty="0"/>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pPr>
              <a:defRPr/>
            </a:pPr>
            <a:fld id="{75B74426-CADB-4E20-B317-0ED0861EF005}"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4" name="Picture 2" descr="Droplets-HD-Content-R1d.png"/>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2" name="Title 1"/>
          <p:cNvSpPr>
            <a:spLocks noGrp="1"/>
          </p:cNvSpPr>
          <p:nvPr>
            <p:ph type="title"/>
          </p:nvPr>
        </p:nvSpPr>
        <p:spPr/>
        <p:txBody>
          <a:bodyPr/>
          <a:lstStyle/>
          <a:p>
            <a:r>
              <a:rPr lang="ru-RU"/>
              <a:t>Образец заголовка</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3"/>
          <p:cNvSpPr>
            <a:spLocks noGrp="1"/>
          </p:cNvSpPr>
          <p:nvPr>
            <p:ph type="dt" sz="half" idx="14"/>
          </p:nvPr>
        </p:nvSpPr>
        <p:spPr/>
        <p:txBody>
          <a:bodyPr/>
          <a:lstStyle>
            <a:lvl1pPr>
              <a:defRPr/>
            </a:lvl1pPr>
          </a:lstStyle>
          <a:p>
            <a:pPr>
              <a:defRPr/>
            </a:pPr>
            <a:fld id="{0FB48A39-8AC8-4D02-B86A-16FAE41C37AF}" type="datetimeFigureOut">
              <a:rPr lang="en-US"/>
              <a:pPr>
                <a:defRPr/>
              </a:pPr>
              <a:t>3/24/2020</a:t>
            </a:fld>
            <a:endParaRPr lang="en-US" dirty="0"/>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pPr>
              <a:defRPr/>
            </a:pPr>
            <a:fld id="{2D974C0D-648B-42B4-8205-EDE4A7F0A5ED}"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pic>
        <p:nvPicPr>
          <p:cNvPr id="4" name="Picture 8" descr="Droplets-HD-Content-R1d.png"/>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2" name="Title 1"/>
          <p:cNvSpPr>
            <a:spLocks noGrp="1"/>
          </p:cNvSpPr>
          <p:nvPr>
            <p:ph type="title"/>
          </p:nvPr>
        </p:nvSpPr>
        <p:spPr>
          <a:xfrm>
            <a:off x="913774" y="828563"/>
            <a:ext cx="10351752" cy="2736819"/>
          </a:xfrm>
        </p:spPr>
        <p:txBody>
          <a:bodyPr anchor="b"/>
          <a:lstStyle>
            <a:lvl1pPr>
              <a:defRPr sz="4000"/>
            </a:lvl1pPr>
          </a:lstStyle>
          <a:p>
            <a:r>
              <a:rPr lang="ru-RU"/>
              <a:t>Образец заголовка</a:t>
            </a:r>
            <a:endParaRPr lang="en-US" dirty="0"/>
          </a:p>
        </p:txBody>
      </p:sp>
      <p:sp>
        <p:nvSpPr>
          <p:cNvPr id="3" name="Text Placeholder 2"/>
          <p:cNvSpPr>
            <a:spLocks noGrp="1"/>
          </p:cNvSpPr>
          <p:nvPr>
            <p:ph type="body" idx="1"/>
          </p:nvPr>
        </p:nvSpPr>
        <p:spPr>
          <a:xfrm>
            <a:off x="913774" y="3657457"/>
            <a:ext cx="10351752" cy="1368183"/>
          </a:xfrm>
        </p:spPr>
        <p:txBody>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5" name="Date Placeholder 3"/>
          <p:cNvSpPr>
            <a:spLocks noGrp="1"/>
          </p:cNvSpPr>
          <p:nvPr>
            <p:ph type="dt" sz="half" idx="10"/>
          </p:nvPr>
        </p:nvSpPr>
        <p:spPr/>
        <p:txBody>
          <a:bodyPr/>
          <a:lstStyle>
            <a:lvl1pPr>
              <a:defRPr/>
            </a:lvl1pPr>
          </a:lstStyle>
          <a:p>
            <a:pPr>
              <a:defRPr/>
            </a:pPr>
            <a:fld id="{54701C4D-F89E-4356-A3C9-08F3E5C5E915}" type="datetimeFigureOut">
              <a:rPr lang="en-US"/>
              <a:pPr>
                <a:defRPr/>
              </a:pPr>
              <a:t>3/24/2020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604BC6A-3498-4496-A29C-325956380473}"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pic>
        <p:nvPicPr>
          <p:cNvPr id="5" name="Picture 9" descr="Droplets-HD-Content-R1d.png"/>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14" name="Title 1"/>
          <p:cNvSpPr>
            <a:spLocks noGrp="1"/>
          </p:cNvSpPr>
          <p:nvPr>
            <p:ph type="title"/>
          </p:nvPr>
        </p:nvSpPr>
        <p:spPr>
          <a:xfrm>
            <a:off x="913775" y="618517"/>
            <a:ext cx="10364451" cy="1596177"/>
          </a:xfrm>
        </p:spPr>
        <p:txBody>
          <a:bodyPr/>
          <a:lstStyle/>
          <a:p>
            <a:r>
              <a:rPr lang="ru-RU"/>
              <a:t>Образец заголовка</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6" name="Date Placeholder 4"/>
          <p:cNvSpPr>
            <a:spLocks noGrp="1"/>
          </p:cNvSpPr>
          <p:nvPr>
            <p:ph type="dt" sz="half" idx="15"/>
          </p:nvPr>
        </p:nvSpPr>
        <p:spPr/>
        <p:txBody>
          <a:bodyPr/>
          <a:lstStyle>
            <a:lvl1pPr>
              <a:defRPr/>
            </a:lvl1pPr>
          </a:lstStyle>
          <a:p>
            <a:pPr>
              <a:defRPr/>
            </a:pPr>
            <a:fld id="{9C327844-2EAF-4DC5-9CE1-2A8AF348E908}" type="datetimeFigureOut">
              <a:rPr lang="en-US"/>
              <a:pPr>
                <a:defRPr/>
              </a:pPr>
              <a:t>3/24/2020</a:t>
            </a:fld>
            <a:endParaRPr lang="en-US" dirty="0"/>
          </a:p>
        </p:txBody>
      </p:sp>
      <p:sp>
        <p:nvSpPr>
          <p:cNvPr id="7" name="Footer Placeholder 5"/>
          <p:cNvSpPr>
            <a:spLocks noGrp="1"/>
          </p:cNvSpPr>
          <p:nvPr>
            <p:ph type="ftr" sz="quarter" idx="16"/>
          </p:nvPr>
        </p:nvSpPr>
        <p:spPr/>
        <p:txBody>
          <a:bodyPr/>
          <a:lstStyle>
            <a:lvl1pPr>
              <a:defRPr/>
            </a:lvl1pPr>
          </a:lstStyle>
          <a:p>
            <a:pPr>
              <a:defRPr/>
            </a:pPr>
            <a:endParaRPr lang="en-US"/>
          </a:p>
        </p:txBody>
      </p:sp>
      <p:sp>
        <p:nvSpPr>
          <p:cNvPr id="8" name="Slide Number Placeholder 6"/>
          <p:cNvSpPr>
            <a:spLocks noGrp="1"/>
          </p:cNvSpPr>
          <p:nvPr>
            <p:ph type="sldNum" sz="quarter" idx="17"/>
          </p:nvPr>
        </p:nvSpPr>
        <p:spPr/>
        <p:txBody>
          <a:bodyPr/>
          <a:lstStyle>
            <a:lvl1pPr>
              <a:defRPr/>
            </a:lvl1pPr>
          </a:lstStyle>
          <a:p>
            <a:pPr>
              <a:defRPr/>
            </a:pPr>
            <a:fld id="{498CEF04-9852-450C-8569-F305CA90A3D6}"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7" name="Picture 14" descr="Droplets-HD-Content-R1d.png"/>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14" name="Title 1"/>
          <p:cNvSpPr>
            <a:spLocks noGrp="1"/>
          </p:cNvSpPr>
          <p:nvPr>
            <p:ph type="title"/>
          </p:nvPr>
        </p:nvSpPr>
        <p:spPr>
          <a:xfrm>
            <a:off x="913775" y="618517"/>
            <a:ext cx="10364451" cy="1596177"/>
          </a:xfrm>
        </p:spPr>
        <p:txBody>
          <a:bodyPr/>
          <a:lstStyle/>
          <a:p>
            <a:r>
              <a:rPr lang="ru-RU"/>
              <a:t>Образец заголовка</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2" name="Content Placeholder 3"/>
          <p:cNvSpPr>
            <a:spLocks noGrp="1"/>
          </p:cNvSpPr>
          <p:nvPr>
            <p:ph sz="quarter" idx="13"/>
          </p:nvPr>
        </p:nvSpPr>
        <p:spPr>
          <a:xfrm>
            <a:off x="913774" y="3051012"/>
            <a:ext cx="5106027" cy="27401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3" name="Content Placeholder 5"/>
          <p:cNvSpPr>
            <a:spLocks noGrp="1"/>
          </p:cNvSpPr>
          <p:nvPr>
            <p:ph sz="quarter" idx="14"/>
          </p:nvPr>
        </p:nvSpPr>
        <p:spPr>
          <a:xfrm>
            <a:off x="6172200" y="3051012"/>
            <a:ext cx="5105401" cy="27401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8" name="Date Placeholder 6"/>
          <p:cNvSpPr>
            <a:spLocks noGrp="1"/>
          </p:cNvSpPr>
          <p:nvPr>
            <p:ph type="dt" sz="half" idx="15"/>
          </p:nvPr>
        </p:nvSpPr>
        <p:spPr/>
        <p:txBody>
          <a:bodyPr/>
          <a:lstStyle>
            <a:lvl1pPr>
              <a:defRPr/>
            </a:lvl1pPr>
          </a:lstStyle>
          <a:p>
            <a:pPr>
              <a:defRPr/>
            </a:pPr>
            <a:fld id="{DD615854-5C1F-4A55-888D-E550A96FC452}" type="datetimeFigureOut">
              <a:rPr lang="en-US"/>
              <a:pPr>
                <a:defRPr/>
              </a:pPr>
              <a:t>3/24/2020</a:t>
            </a:fld>
            <a:endParaRPr lang="en-US" dirty="0"/>
          </a:p>
        </p:txBody>
      </p:sp>
      <p:sp>
        <p:nvSpPr>
          <p:cNvPr id="9" name="Footer Placeholder 7"/>
          <p:cNvSpPr>
            <a:spLocks noGrp="1"/>
          </p:cNvSpPr>
          <p:nvPr>
            <p:ph type="ftr" sz="quarter" idx="16"/>
          </p:nvPr>
        </p:nvSpPr>
        <p:spPr/>
        <p:txBody>
          <a:bodyPr/>
          <a:lstStyle>
            <a:lvl1pPr>
              <a:defRPr/>
            </a:lvl1pPr>
          </a:lstStyle>
          <a:p>
            <a:pPr>
              <a:defRPr/>
            </a:pPr>
            <a:endParaRPr lang="en-US"/>
          </a:p>
        </p:txBody>
      </p:sp>
      <p:sp>
        <p:nvSpPr>
          <p:cNvPr id="10" name="Slide Number Placeholder 8"/>
          <p:cNvSpPr>
            <a:spLocks noGrp="1"/>
          </p:cNvSpPr>
          <p:nvPr>
            <p:ph type="sldNum" sz="quarter" idx="17"/>
          </p:nvPr>
        </p:nvSpPr>
        <p:spPr/>
        <p:txBody>
          <a:bodyPr/>
          <a:lstStyle>
            <a:lvl1pPr>
              <a:defRPr/>
            </a:lvl1pPr>
          </a:lstStyle>
          <a:p>
            <a:pPr>
              <a:defRPr/>
            </a:pPr>
            <a:fld id="{7215B682-1B4A-45B7-A1E0-DD62463F619E}"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3" name="Picture 7" descr="Droplets-HD-Content-R1d.png"/>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2" name="Title 1"/>
          <p:cNvSpPr>
            <a:spLocks noGrp="1"/>
          </p:cNvSpPr>
          <p:nvPr>
            <p:ph type="title"/>
          </p:nvPr>
        </p:nvSpPr>
        <p:spPr/>
        <p:txBody>
          <a:bodyPr/>
          <a:lstStyle/>
          <a:p>
            <a:r>
              <a:rPr lang="ru-RU"/>
              <a:t>Образец заголовка</a:t>
            </a:r>
            <a:endParaRPr lang="en-US" dirty="0"/>
          </a:p>
        </p:txBody>
      </p:sp>
      <p:sp>
        <p:nvSpPr>
          <p:cNvPr id="4" name="Date Placeholder 2"/>
          <p:cNvSpPr>
            <a:spLocks noGrp="1"/>
          </p:cNvSpPr>
          <p:nvPr>
            <p:ph type="dt" sz="half" idx="10"/>
          </p:nvPr>
        </p:nvSpPr>
        <p:spPr/>
        <p:txBody>
          <a:bodyPr/>
          <a:lstStyle>
            <a:lvl1pPr>
              <a:defRPr/>
            </a:lvl1pPr>
          </a:lstStyle>
          <a:p>
            <a:pPr>
              <a:defRPr/>
            </a:pPr>
            <a:fld id="{2572F657-1AA0-47EE-99AF-A1873DF3BE34}" type="datetimeFigureOut">
              <a:rPr lang="en-US"/>
              <a:pPr>
                <a:defRPr/>
              </a:pPr>
              <a:t>3/24/2020</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0F26C713-C05A-4A23-A60A-B8BA04F50DB1}"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pic>
        <p:nvPicPr>
          <p:cNvPr id="2" name="Picture 6" descr="Droplets-HD-Content-R1d.png"/>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3" name="Date Placeholder 1"/>
          <p:cNvSpPr>
            <a:spLocks noGrp="1"/>
          </p:cNvSpPr>
          <p:nvPr>
            <p:ph type="dt" sz="half" idx="10"/>
          </p:nvPr>
        </p:nvSpPr>
        <p:spPr/>
        <p:txBody>
          <a:bodyPr/>
          <a:lstStyle>
            <a:lvl1pPr>
              <a:defRPr/>
            </a:lvl1pPr>
          </a:lstStyle>
          <a:p>
            <a:pPr>
              <a:defRPr/>
            </a:pPr>
            <a:fld id="{A2090D2E-72C3-4574-B748-FDB7E0570310}" type="datetimeFigureOut">
              <a:rPr lang="en-US"/>
              <a:pPr>
                <a:defRPr/>
              </a:pPr>
              <a:t>3/24/2020</a:t>
            </a:fld>
            <a:endParaRPr lang="en-US" dirty="0"/>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3"/>
          <p:cNvSpPr>
            <a:spLocks noGrp="1"/>
          </p:cNvSpPr>
          <p:nvPr>
            <p:ph type="sldNum" sz="quarter" idx="12"/>
          </p:nvPr>
        </p:nvSpPr>
        <p:spPr/>
        <p:txBody>
          <a:bodyPr/>
          <a:lstStyle>
            <a:lvl1pPr>
              <a:defRPr/>
            </a:lvl1pPr>
          </a:lstStyle>
          <a:p>
            <a:pPr>
              <a:defRPr/>
            </a:pPr>
            <a:fld id="{8B35B6B1-40BB-4D79-8A42-EA9A95F7B60B}"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pic>
        <p:nvPicPr>
          <p:cNvPr id="5" name="Picture 10" descr="Droplets-HD-Content-R1d.png"/>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ru-RU"/>
              <a:t>Образец заголовка</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6" name="Date Placeholder 4"/>
          <p:cNvSpPr>
            <a:spLocks noGrp="1"/>
          </p:cNvSpPr>
          <p:nvPr>
            <p:ph type="dt" sz="half" idx="14"/>
          </p:nvPr>
        </p:nvSpPr>
        <p:spPr/>
        <p:txBody>
          <a:bodyPr/>
          <a:lstStyle>
            <a:lvl1pPr>
              <a:defRPr/>
            </a:lvl1pPr>
          </a:lstStyle>
          <a:p>
            <a:pPr>
              <a:defRPr/>
            </a:pPr>
            <a:fld id="{E90C37E5-5D05-42BA-8710-ADEF9805300E}" type="datetimeFigureOut">
              <a:rPr lang="en-US"/>
              <a:pPr>
                <a:defRPr/>
              </a:pPr>
              <a:t>3/24/2020</a:t>
            </a:fld>
            <a:endParaRPr lang="en-US" dirty="0"/>
          </a:p>
        </p:txBody>
      </p:sp>
      <p:sp>
        <p:nvSpPr>
          <p:cNvPr id="7" name="Footer Placeholder 5"/>
          <p:cNvSpPr>
            <a:spLocks noGrp="1"/>
          </p:cNvSpPr>
          <p:nvPr>
            <p:ph type="ftr" sz="quarter" idx="15"/>
          </p:nvPr>
        </p:nvSpPr>
        <p:spPr/>
        <p:txBody>
          <a:bodyPr/>
          <a:lstStyle>
            <a:lvl1pPr>
              <a:defRPr/>
            </a:lvl1pPr>
          </a:lstStyle>
          <a:p>
            <a:pPr>
              <a:defRPr/>
            </a:pPr>
            <a:endParaRPr lang="en-US"/>
          </a:p>
        </p:txBody>
      </p:sp>
      <p:sp>
        <p:nvSpPr>
          <p:cNvPr id="8" name="Slide Number Placeholder 6"/>
          <p:cNvSpPr>
            <a:spLocks noGrp="1"/>
          </p:cNvSpPr>
          <p:nvPr>
            <p:ph type="sldNum" sz="quarter" idx="16"/>
          </p:nvPr>
        </p:nvSpPr>
        <p:spPr/>
        <p:txBody>
          <a:bodyPr/>
          <a:lstStyle>
            <a:lvl1pPr>
              <a:defRPr/>
            </a:lvl1pPr>
          </a:lstStyle>
          <a:p>
            <a:pPr>
              <a:defRPr/>
            </a:pPr>
            <a:fld id="{AF9A800D-058B-4771-BFB5-4D207021756B}"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5" name="Picture 9" descr="Droplets-HD-Content-R1d.png"/>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endParaRPr lang="en-US" noProof="0"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6" name="Date Placeholder 4"/>
          <p:cNvSpPr>
            <a:spLocks noGrp="1"/>
          </p:cNvSpPr>
          <p:nvPr>
            <p:ph type="dt" sz="half" idx="10"/>
          </p:nvPr>
        </p:nvSpPr>
        <p:spPr/>
        <p:txBody>
          <a:bodyPr/>
          <a:lstStyle>
            <a:lvl1pPr>
              <a:defRPr/>
            </a:lvl1pPr>
          </a:lstStyle>
          <a:p>
            <a:pPr>
              <a:defRPr/>
            </a:pPr>
            <a:fld id="{5D27038C-63E9-499A-BDB4-B3C9537E561D}" type="datetimeFigureOut">
              <a:rPr lang="en-US"/>
              <a:pPr>
                <a:defRPr/>
              </a:pPr>
              <a:t>3/24/2020</a:t>
            </a:fld>
            <a:endParaRPr lang="en-US" dirty="0"/>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AB0329A6-266D-4F7E-B84A-4713F21D6C48}"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srcRect/>
          <a:stretch>
            <a:fillRect/>
          </a:stretch>
        </p:blipFill>
        <p:spPr bwMode="auto">
          <a:xfrm>
            <a:off x="0" y="0"/>
            <a:ext cx="12192000" cy="6858000"/>
          </a:xfrm>
          <a:prstGeom prst="rect">
            <a:avLst/>
          </a:prstGeom>
          <a:noFill/>
          <a:ln w="9525">
            <a:noFill/>
            <a:miter lim="800000"/>
            <a:headEnd/>
            <a:tailEnd/>
          </a:ln>
        </p:spPr>
      </p:pic>
      <p:sp>
        <p:nvSpPr>
          <p:cNvPr id="2" name="Title Placeholder 1"/>
          <p:cNvSpPr>
            <a:spLocks noGrp="1"/>
          </p:cNvSpPr>
          <p:nvPr>
            <p:ph type="title"/>
          </p:nvPr>
        </p:nvSpPr>
        <p:spPr>
          <a:xfrm>
            <a:off x="914400" y="619125"/>
            <a:ext cx="10363200" cy="1595438"/>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914400" y="2366963"/>
            <a:ext cx="10363200" cy="3424237"/>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678738" y="5883275"/>
            <a:ext cx="2743200" cy="365125"/>
          </a:xfrm>
          <a:prstGeom prst="rect">
            <a:avLst/>
          </a:prstGeom>
        </p:spPr>
        <p:txBody>
          <a:bodyPr vert="horz" lIns="91440" tIns="45720" rIns="91440" bIns="45720" rtlCol="0" anchor="ctr"/>
          <a:lstStyle>
            <a:lvl1pPr algn="r" fontAlgn="auto">
              <a:spcBef>
                <a:spcPts val="0"/>
              </a:spcBef>
              <a:spcAft>
                <a:spcPts val="0"/>
              </a:spcAft>
              <a:defRPr sz="1000">
                <a:solidFill>
                  <a:schemeClr val="tx1"/>
                </a:solidFill>
                <a:latin typeface="+mn-lt"/>
              </a:defRPr>
            </a:lvl1pPr>
          </a:lstStyle>
          <a:p>
            <a:pPr>
              <a:defRPr/>
            </a:pPr>
            <a:fld id="{106D8341-FC0C-4220-ABDB-C27D7DA72B4E}" type="datetimeFigureOut">
              <a:rPr lang="en-US"/>
              <a:pPr>
                <a:defRPr/>
              </a:pPr>
              <a:t>3/24/2020</a:t>
            </a:fld>
            <a:endParaRPr lang="en-US" dirty="0"/>
          </a:p>
        </p:txBody>
      </p:sp>
      <p:sp>
        <p:nvSpPr>
          <p:cNvPr id="5" name="Footer Placeholder 4"/>
          <p:cNvSpPr>
            <a:spLocks noGrp="1"/>
          </p:cNvSpPr>
          <p:nvPr>
            <p:ph type="ftr" sz="quarter" idx="3"/>
          </p:nvPr>
        </p:nvSpPr>
        <p:spPr>
          <a:xfrm>
            <a:off x="914400" y="5883275"/>
            <a:ext cx="6672263" cy="365125"/>
          </a:xfrm>
          <a:prstGeom prst="rect">
            <a:avLst/>
          </a:prstGeom>
        </p:spPr>
        <p:txBody>
          <a:bodyPr vert="horz" lIns="91440" tIns="45720" rIns="91440" bIns="45720" rtlCol="0" anchor="ctr"/>
          <a:lstStyle>
            <a:lvl1pPr algn="l" fontAlgn="auto">
              <a:spcBef>
                <a:spcPts val="0"/>
              </a:spcBef>
              <a:spcAft>
                <a:spcPts val="0"/>
              </a:spcAft>
              <a:defRPr sz="1000">
                <a:solidFill>
                  <a:schemeClr val="tx1"/>
                </a:solidFill>
                <a:latin typeface="+mn-lt"/>
              </a:defRPr>
            </a:lvl1pPr>
          </a:lstStyle>
          <a:p>
            <a:pPr>
              <a:defRPr/>
            </a:pPr>
            <a:endParaRPr lang="en-US"/>
          </a:p>
        </p:txBody>
      </p:sp>
      <p:sp>
        <p:nvSpPr>
          <p:cNvPr id="6" name="Slide Number Placeholder 5"/>
          <p:cNvSpPr>
            <a:spLocks noGrp="1"/>
          </p:cNvSpPr>
          <p:nvPr>
            <p:ph type="sldNum" sz="quarter" idx="4"/>
          </p:nvPr>
        </p:nvSpPr>
        <p:spPr>
          <a:xfrm>
            <a:off x="10514013" y="5883275"/>
            <a:ext cx="763587" cy="365125"/>
          </a:xfrm>
          <a:prstGeom prst="rect">
            <a:avLst/>
          </a:prstGeom>
        </p:spPr>
        <p:txBody>
          <a:bodyPr vert="horz" lIns="91440" tIns="45720" rIns="91440" bIns="45720" rtlCol="0" anchor="ctr"/>
          <a:lstStyle>
            <a:lvl1pPr algn="r" fontAlgn="auto">
              <a:spcBef>
                <a:spcPts val="0"/>
              </a:spcBef>
              <a:spcAft>
                <a:spcPts val="0"/>
              </a:spcAft>
              <a:defRPr sz="1000">
                <a:solidFill>
                  <a:schemeClr val="tx1"/>
                </a:solidFill>
                <a:latin typeface="+mn-lt"/>
              </a:defRPr>
            </a:lvl1pPr>
          </a:lstStyle>
          <a:p>
            <a:pPr>
              <a:defRPr/>
            </a:pPr>
            <a:fld id="{BBA6383A-9F27-41B3-BDEA-D453DEEB651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Lst>
  <p:hf sldNum="0" hdr="0" ftr="0" dt="0"/>
  <p:txStyles>
    <p:titleStyle>
      <a:lvl1pPr algn="ctr" rtl="0" eaLnBrk="0" fontAlgn="base" hangingPunct="0">
        <a:lnSpc>
          <a:spcPct val="90000"/>
        </a:lnSpc>
        <a:spcBef>
          <a:spcPct val="0"/>
        </a:spcBef>
        <a:spcAft>
          <a:spcPct val="0"/>
        </a:spcAft>
        <a:defRPr sz="3600" kern="1200" cap="all">
          <a:solidFill>
            <a:schemeClr val="tx1"/>
          </a:solidFill>
          <a:latin typeface="+mj-lt"/>
          <a:ea typeface="+mj-ea"/>
          <a:cs typeface="+mj-cs"/>
        </a:defRPr>
      </a:lvl1pPr>
      <a:lvl2pPr algn="ctr" rtl="0" eaLnBrk="0" fontAlgn="base" hangingPunct="0">
        <a:lnSpc>
          <a:spcPct val="90000"/>
        </a:lnSpc>
        <a:spcBef>
          <a:spcPct val="0"/>
        </a:spcBef>
        <a:spcAft>
          <a:spcPct val="0"/>
        </a:spcAft>
        <a:defRPr sz="3600">
          <a:solidFill>
            <a:schemeClr val="tx1"/>
          </a:solidFill>
          <a:latin typeface="Tw Cen MT" pitchFamily="34" charset="0"/>
        </a:defRPr>
      </a:lvl2pPr>
      <a:lvl3pPr algn="ctr" rtl="0" eaLnBrk="0" fontAlgn="base" hangingPunct="0">
        <a:lnSpc>
          <a:spcPct val="90000"/>
        </a:lnSpc>
        <a:spcBef>
          <a:spcPct val="0"/>
        </a:spcBef>
        <a:spcAft>
          <a:spcPct val="0"/>
        </a:spcAft>
        <a:defRPr sz="3600">
          <a:solidFill>
            <a:schemeClr val="tx1"/>
          </a:solidFill>
          <a:latin typeface="Tw Cen MT" pitchFamily="34" charset="0"/>
        </a:defRPr>
      </a:lvl3pPr>
      <a:lvl4pPr algn="ctr" rtl="0" eaLnBrk="0" fontAlgn="base" hangingPunct="0">
        <a:lnSpc>
          <a:spcPct val="90000"/>
        </a:lnSpc>
        <a:spcBef>
          <a:spcPct val="0"/>
        </a:spcBef>
        <a:spcAft>
          <a:spcPct val="0"/>
        </a:spcAft>
        <a:defRPr sz="3600">
          <a:solidFill>
            <a:schemeClr val="tx1"/>
          </a:solidFill>
          <a:latin typeface="Tw Cen MT" pitchFamily="34" charset="0"/>
        </a:defRPr>
      </a:lvl4pPr>
      <a:lvl5pPr algn="ctr" rtl="0" eaLnBrk="0" fontAlgn="base" hangingPunct="0">
        <a:lnSpc>
          <a:spcPct val="90000"/>
        </a:lnSpc>
        <a:spcBef>
          <a:spcPct val="0"/>
        </a:spcBef>
        <a:spcAft>
          <a:spcPct val="0"/>
        </a:spcAft>
        <a:defRPr sz="3600">
          <a:solidFill>
            <a:schemeClr val="tx1"/>
          </a:solidFill>
          <a:latin typeface="Tw Cen MT" pitchFamily="34" charset="0"/>
        </a:defRPr>
      </a:lvl5pPr>
      <a:lvl6pPr marL="457200" algn="ctr" rtl="0" fontAlgn="base">
        <a:lnSpc>
          <a:spcPct val="90000"/>
        </a:lnSpc>
        <a:spcBef>
          <a:spcPct val="0"/>
        </a:spcBef>
        <a:spcAft>
          <a:spcPct val="0"/>
        </a:spcAft>
        <a:defRPr sz="3600">
          <a:solidFill>
            <a:schemeClr val="tx1"/>
          </a:solidFill>
          <a:latin typeface="Tw Cen MT" pitchFamily="34" charset="0"/>
        </a:defRPr>
      </a:lvl6pPr>
      <a:lvl7pPr marL="914400" algn="ctr" rtl="0" fontAlgn="base">
        <a:lnSpc>
          <a:spcPct val="90000"/>
        </a:lnSpc>
        <a:spcBef>
          <a:spcPct val="0"/>
        </a:spcBef>
        <a:spcAft>
          <a:spcPct val="0"/>
        </a:spcAft>
        <a:defRPr sz="3600">
          <a:solidFill>
            <a:schemeClr val="tx1"/>
          </a:solidFill>
          <a:latin typeface="Tw Cen MT" pitchFamily="34" charset="0"/>
        </a:defRPr>
      </a:lvl7pPr>
      <a:lvl8pPr marL="1371600" algn="ctr" rtl="0" fontAlgn="base">
        <a:lnSpc>
          <a:spcPct val="90000"/>
        </a:lnSpc>
        <a:spcBef>
          <a:spcPct val="0"/>
        </a:spcBef>
        <a:spcAft>
          <a:spcPct val="0"/>
        </a:spcAft>
        <a:defRPr sz="3600">
          <a:solidFill>
            <a:schemeClr val="tx1"/>
          </a:solidFill>
          <a:latin typeface="Tw Cen MT" pitchFamily="34" charset="0"/>
        </a:defRPr>
      </a:lvl8pPr>
      <a:lvl9pPr marL="1828800" algn="ctr" rtl="0" fontAlgn="base">
        <a:lnSpc>
          <a:spcPct val="90000"/>
        </a:lnSpc>
        <a:spcBef>
          <a:spcPct val="0"/>
        </a:spcBef>
        <a:spcAft>
          <a:spcPct val="0"/>
        </a:spcAft>
        <a:defRPr sz="3600">
          <a:solidFill>
            <a:schemeClr val="tx1"/>
          </a:solidFill>
          <a:latin typeface="Tw Cen MT" pitchFamily="34" charset="0"/>
        </a:defRPr>
      </a:lvl9pPr>
    </p:titleStyle>
    <p:bodyStyle>
      <a:lvl1pPr marL="228600" indent="-228600" algn="l" rtl="0" eaLnBrk="0" fontAlgn="base" hangingPunct="0">
        <a:lnSpc>
          <a:spcPct val="120000"/>
        </a:lnSpc>
        <a:spcBef>
          <a:spcPts val="1000"/>
        </a:spcBef>
        <a:spcAft>
          <a:spcPct val="0"/>
        </a:spcAft>
        <a:buClr>
          <a:schemeClr val="tx1"/>
        </a:buClr>
        <a:buFont typeface="Arial" charset="0"/>
        <a:buChar char="•"/>
        <a:defRPr sz="2000" kern="1200" cap="all">
          <a:solidFill>
            <a:schemeClr val="tx1"/>
          </a:solidFill>
          <a:latin typeface="+mn-lt"/>
          <a:ea typeface="+mn-ea"/>
          <a:cs typeface="+mn-cs"/>
        </a:defRPr>
      </a:lvl1pPr>
      <a:lvl2pPr marL="685800" indent="-228600" algn="l" rtl="0" eaLnBrk="0" fontAlgn="base" hangingPunct="0">
        <a:lnSpc>
          <a:spcPct val="120000"/>
        </a:lnSpc>
        <a:spcBef>
          <a:spcPts val="500"/>
        </a:spcBef>
        <a:spcAft>
          <a:spcPct val="0"/>
        </a:spcAft>
        <a:buClr>
          <a:schemeClr val="tx1"/>
        </a:buClr>
        <a:buFont typeface="Arial" charset="0"/>
        <a:buChar char="•"/>
        <a:defRPr kern="1200" cap="all">
          <a:solidFill>
            <a:schemeClr val="tx1"/>
          </a:solidFill>
          <a:latin typeface="+mn-lt"/>
          <a:ea typeface="+mn-ea"/>
          <a:cs typeface="+mn-cs"/>
        </a:defRPr>
      </a:lvl2pPr>
      <a:lvl3pPr marL="1143000" indent="-228600" algn="l" rtl="0" eaLnBrk="0" fontAlgn="base" hangingPunct="0">
        <a:lnSpc>
          <a:spcPct val="120000"/>
        </a:lnSpc>
        <a:spcBef>
          <a:spcPts val="500"/>
        </a:spcBef>
        <a:spcAft>
          <a:spcPct val="0"/>
        </a:spcAft>
        <a:buClr>
          <a:schemeClr val="tx1"/>
        </a:buClr>
        <a:buFont typeface="Arial" charset="0"/>
        <a:buChar char="•"/>
        <a:defRPr sz="1600" kern="1200" cap="all">
          <a:solidFill>
            <a:schemeClr val="tx1"/>
          </a:solidFill>
          <a:latin typeface="+mn-lt"/>
          <a:ea typeface="+mn-ea"/>
          <a:cs typeface="+mn-cs"/>
        </a:defRPr>
      </a:lvl3pPr>
      <a:lvl4pPr marL="1600200" indent="-228600" algn="l" rtl="0" eaLnBrk="0" fontAlgn="base" hangingPunct="0">
        <a:lnSpc>
          <a:spcPct val="120000"/>
        </a:lnSpc>
        <a:spcBef>
          <a:spcPts val="500"/>
        </a:spcBef>
        <a:spcAft>
          <a:spcPct val="0"/>
        </a:spcAft>
        <a:buClr>
          <a:schemeClr val="tx1"/>
        </a:buClr>
        <a:buFont typeface="Arial" charset="0"/>
        <a:buChar char="•"/>
        <a:defRPr sz="1400" kern="1200" cap="all">
          <a:solidFill>
            <a:schemeClr val="tx1"/>
          </a:solidFill>
          <a:latin typeface="+mn-lt"/>
          <a:ea typeface="+mn-ea"/>
          <a:cs typeface="+mn-cs"/>
        </a:defRPr>
      </a:lvl4pPr>
      <a:lvl5pPr marL="2057400" indent="-228600" algn="l" rtl="0" eaLnBrk="0" fontAlgn="base" hangingPunct="0">
        <a:lnSpc>
          <a:spcPct val="120000"/>
        </a:lnSpc>
        <a:spcBef>
          <a:spcPts val="500"/>
        </a:spcBef>
        <a:spcAft>
          <a:spcPct val="0"/>
        </a:spcAft>
        <a:buClr>
          <a:schemeClr val="tx1"/>
        </a:buClr>
        <a:buFont typeface="Arial" charset="0"/>
        <a:buChar char="•"/>
        <a:defRPr sz="1400" kern="1200" cap="all">
          <a:solidFill>
            <a:schemeClr val="tx1"/>
          </a:solidFill>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Box 3"/>
          <p:cNvSpPr txBox="1">
            <a:spLocks noChangeArrowheads="1"/>
          </p:cNvSpPr>
          <p:nvPr/>
        </p:nvSpPr>
        <p:spPr bwMode="auto">
          <a:xfrm>
            <a:off x="1531938" y="1481138"/>
            <a:ext cx="9718675" cy="1323975"/>
          </a:xfrm>
          <a:prstGeom prst="rect">
            <a:avLst/>
          </a:prstGeom>
          <a:noFill/>
          <a:ln w="9525">
            <a:noFill/>
            <a:miter lim="800000"/>
            <a:headEnd/>
            <a:tailEnd/>
          </a:ln>
        </p:spPr>
        <p:txBody>
          <a:bodyPr>
            <a:spAutoFit/>
          </a:bodyPr>
          <a:lstStyle/>
          <a:p>
            <a:pPr algn="ctr"/>
            <a:r>
              <a:rPr lang="uk-UA" sz="4000" b="1">
                <a:latin typeface="Franklin Gothic Book" pitchFamily="34" charset="0"/>
              </a:rPr>
              <a:t>Лекція 1-2. </a:t>
            </a:r>
          </a:p>
          <a:p>
            <a:pPr algn="ctr"/>
            <a:r>
              <a:rPr lang="uk-UA" sz="4000" b="1">
                <a:latin typeface="Franklin Gothic Book" pitchFamily="34" charset="0"/>
              </a:rPr>
              <a:t>Звіт як жанр інформаційної журналістики </a:t>
            </a:r>
          </a:p>
        </p:txBody>
      </p:sp>
      <p:sp>
        <p:nvSpPr>
          <p:cNvPr id="19458" name="TextBox 1"/>
          <p:cNvSpPr txBox="1">
            <a:spLocks noChangeArrowheads="1"/>
          </p:cNvSpPr>
          <p:nvPr/>
        </p:nvSpPr>
        <p:spPr bwMode="auto">
          <a:xfrm>
            <a:off x="382588" y="4052888"/>
            <a:ext cx="4538662" cy="2308225"/>
          </a:xfrm>
          <a:prstGeom prst="rect">
            <a:avLst/>
          </a:prstGeom>
          <a:noFill/>
          <a:ln w="9525">
            <a:noFill/>
            <a:miter lim="800000"/>
            <a:headEnd/>
            <a:tailEnd/>
          </a:ln>
        </p:spPr>
        <p:txBody>
          <a:bodyPr wrap="none">
            <a:spAutoFit/>
          </a:bodyPr>
          <a:lstStyle/>
          <a:p>
            <a:pPr>
              <a:lnSpc>
                <a:spcPct val="150000"/>
              </a:lnSpc>
            </a:pPr>
            <a:r>
              <a:rPr lang="uk-UA"/>
              <a:t>Наталя Орлова</a:t>
            </a:r>
          </a:p>
          <a:p>
            <a:pPr>
              <a:lnSpc>
                <a:spcPct val="150000"/>
              </a:lnSpc>
            </a:pPr>
            <a:r>
              <a:rPr lang="uk-UA"/>
              <a:t>кандидат наук із соціальних комунікацій,</a:t>
            </a:r>
          </a:p>
          <a:p>
            <a:pPr>
              <a:lnSpc>
                <a:spcPct val="150000"/>
              </a:lnSpc>
            </a:pPr>
            <a:r>
              <a:rPr lang="uk-UA"/>
              <a:t>доцент кафедри соціальних комунікацій</a:t>
            </a:r>
          </a:p>
          <a:p>
            <a:pPr>
              <a:lnSpc>
                <a:spcPct val="150000"/>
              </a:lnSpc>
            </a:pPr>
            <a:r>
              <a:rPr lang="uk-UA"/>
              <a:t>Херсонського державного університету</a:t>
            </a:r>
          </a:p>
          <a:p>
            <a:endParaRPr lang="uk-UA"/>
          </a:p>
          <a:p>
            <a:r>
              <a:rPr lang="uk-UA"/>
              <a:t>Березень, 2020 року</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blip>
          <a:stretch>
            <a:fillRect/>
          </a:stretch>
        </p:blipFill>
        <p:spPr>
          <a:xfrm rot="20490834">
            <a:off x="475341" y="2147150"/>
            <a:ext cx="2616047" cy="2341362"/>
          </a:xfrm>
          <a:prstGeom prst="rect">
            <a:avLst/>
          </a:prstGeom>
          <a:ln>
            <a:noFill/>
          </a:ln>
          <a:effectLst>
            <a:softEdge rad="112500"/>
          </a:effectLst>
        </p:spPr>
      </p:pic>
      <p:sp>
        <p:nvSpPr>
          <p:cNvPr id="3" name="TextBox 2"/>
          <p:cNvSpPr txBox="1"/>
          <p:nvPr/>
        </p:nvSpPr>
        <p:spPr>
          <a:xfrm>
            <a:off x="3168650" y="604838"/>
            <a:ext cx="8113713" cy="5264150"/>
          </a:xfrm>
          <a:prstGeom prst="rect">
            <a:avLst/>
          </a:prstGeom>
          <a:noFill/>
        </p:spPr>
        <p:txBody>
          <a:bodyPr>
            <a:spAutoFit/>
          </a:bodyPr>
          <a:lstStyle/>
          <a:p>
            <a:pPr algn="ctr" fontAlgn="auto">
              <a:spcBef>
                <a:spcPts val="0"/>
              </a:spcBef>
              <a:spcAft>
                <a:spcPts val="0"/>
              </a:spcAft>
              <a:defRPr/>
            </a:pPr>
            <a:r>
              <a:rPr lang="ru-RU" sz="4000" u="sng" dirty="0">
                <a:effectLst>
                  <a:outerShdw blurRad="38100" dist="38100" dir="2700000" algn="tl">
                    <a:srgbClr val="000000">
                      <a:alpha val="43137"/>
                    </a:srgbClr>
                  </a:outerShdw>
                </a:effectLst>
                <a:latin typeface="+mn-lt"/>
              </a:rPr>
              <a:t>За способом </a:t>
            </a:r>
            <a:r>
              <a:rPr lang="ru-RU" sz="4000" u="sng" dirty="0" err="1">
                <a:effectLst>
                  <a:outerShdw blurRad="38100" dist="38100" dir="2700000" algn="tl">
                    <a:srgbClr val="000000">
                      <a:alpha val="43137"/>
                    </a:srgbClr>
                  </a:outerShdw>
                </a:effectLst>
                <a:latin typeface="+mn-lt"/>
              </a:rPr>
              <a:t>подачі</a:t>
            </a:r>
            <a:r>
              <a:rPr lang="ru-RU" sz="4000" u="sng" dirty="0">
                <a:effectLst>
                  <a:outerShdw blurRad="38100" dist="38100" dir="2700000" algn="tl">
                    <a:srgbClr val="000000">
                      <a:alpha val="43137"/>
                    </a:srgbClr>
                  </a:outerShdw>
                </a:effectLst>
                <a:latin typeface="+mn-lt"/>
              </a:rPr>
              <a:t> </a:t>
            </a:r>
          </a:p>
          <a:p>
            <a:pPr algn="ctr" fontAlgn="auto">
              <a:spcBef>
                <a:spcPts val="0"/>
              </a:spcBef>
              <a:spcAft>
                <a:spcPts val="0"/>
              </a:spcAft>
              <a:defRPr/>
            </a:pPr>
            <a:r>
              <a:rPr lang="ru-RU" sz="4000" dirty="0" err="1">
                <a:latin typeface="+mn-lt"/>
              </a:rPr>
              <a:t>журналістські</a:t>
            </a:r>
            <a:r>
              <a:rPr lang="ru-RU" sz="4000" dirty="0">
                <a:latin typeface="+mn-lt"/>
              </a:rPr>
              <a:t> </a:t>
            </a:r>
            <a:r>
              <a:rPr lang="ru-RU" sz="4000" dirty="0" err="1">
                <a:latin typeface="+mn-lt"/>
              </a:rPr>
              <a:t>звіти</a:t>
            </a:r>
            <a:r>
              <a:rPr lang="ru-RU" sz="4000" dirty="0">
                <a:latin typeface="+mn-lt"/>
              </a:rPr>
              <a:t> </a:t>
            </a:r>
            <a:r>
              <a:rPr lang="ru-RU" sz="4000" dirty="0" err="1">
                <a:latin typeface="+mn-lt"/>
              </a:rPr>
              <a:t>поділяються</a:t>
            </a:r>
            <a:r>
              <a:rPr lang="ru-RU" sz="4000" dirty="0">
                <a:latin typeface="+mn-lt"/>
              </a:rPr>
              <a:t> на:</a:t>
            </a:r>
          </a:p>
          <a:p>
            <a:pPr algn="ctr" fontAlgn="auto">
              <a:spcBef>
                <a:spcPts val="0"/>
              </a:spcBef>
              <a:spcAft>
                <a:spcPts val="0"/>
              </a:spcAft>
              <a:defRPr/>
            </a:pPr>
            <a:endParaRPr lang="ru-RU" sz="4000" dirty="0">
              <a:latin typeface="+mn-lt"/>
            </a:endParaRPr>
          </a:p>
          <a:p>
            <a:pPr marL="742950" indent="-742950" fontAlgn="auto">
              <a:spcBef>
                <a:spcPts val="0"/>
              </a:spcBef>
              <a:spcAft>
                <a:spcPts val="0"/>
              </a:spcAft>
              <a:buFont typeface="Arial" panose="020B0604020202020204" pitchFamily="34" charset="0"/>
              <a:buChar char="•"/>
              <a:defRPr/>
            </a:pPr>
            <a:r>
              <a:rPr lang="ru-RU" sz="3600" dirty="0" err="1">
                <a:latin typeface="+mn-lt"/>
              </a:rPr>
              <a:t>Загальні</a:t>
            </a:r>
            <a:r>
              <a:rPr lang="ru-RU" sz="3600" dirty="0">
                <a:latin typeface="+mn-lt"/>
              </a:rPr>
              <a:t> (</a:t>
            </a:r>
            <a:r>
              <a:rPr lang="ru-RU" sz="3600" dirty="0" err="1">
                <a:latin typeface="+mn-lt"/>
              </a:rPr>
              <a:t>прямі</a:t>
            </a:r>
            <a:r>
              <a:rPr lang="ru-RU" sz="3600" dirty="0">
                <a:latin typeface="+mn-lt"/>
              </a:rPr>
              <a:t>)</a:t>
            </a:r>
          </a:p>
          <a:p>
            <a:pPr fontAlgn="auto">
              <a:spcBef>
                <a:spcPts val="0"/>
              </a:spcBef>
              <a:spcAft>
                <a:spcPts val="0"/>
              </a:spcAft>
              <a:defRPr/>
            </a:pPr>
            <a:endParaRPr lang="ru-RU" sz="3600" dirty="0">
              <a:latin typeface="+mn-lt"/>
            </a:endParaRPr>
          </a:p>
          <a:p>
            <a:pPr marL="571500" indent="-571500" fontAlgn="auto">
              <a:spcBef>
                <a:spcPts val="0"/>
              </a:spcBef>
              <a:spcAft>
                <a:spcPts val="0"/>
              </a:spcAft>
              <a:buFont typeface="Arial" panose="020B0604020202020204" pitchFamily="34" charset="0"/>
              <a:buChar char="•"/>
              <a:defRPr/>
            </a:pPr>
            <a:r>
              <a:rPr lang="ru-RU" sz="3600" dirty="0" err="1">
                <a:latin typeface="+mn-lt"/>
              </a:rPr>
              <a:t>Тематичні</a:t>
            </a:r>
            <a:endParaRPr lang="ru-RU" sz="3600" dirty="0">
              <a:latin typeface="+mn-lt"/>
            </a:endParaRPr>
          </a:p>
          <a:p>
            <a:pPr fontAlgn="auto">
              <a:spcBef>
                <a:spcPts val="0"/>
              </a:spcBef>
              <a:spcAft>
                <a:spcPts val="0"/>
              </a:spcAft>
              <a:defRPr/>
            </a:pPr>
            <a:endParaRPr lang="ru-RU" sz="3600" dirty="0">
              <a:latin typeface="+mn-lt"/>
            </a:endParaRPr>
          </a:p>
          <a:p>
            <a:pPr marL="571500" indent="-571500" fontAlgn="auto">
              <a:spcBef>
                <a:spcPts val="0"/>
              </a:spcBef>
              <a:spcAft>
                <a:spcPts val="0"/>
              </a:spcAft>
              <a:buFont typeface="Arial" panose="020B0604020202020204" pitchFamily="34" charset="0"/>
              <a:buChar char="•"/>
              <a:defRPr/>
            </a:pPr>
            <a:r>
              <a:rPr lang="ru-RU" sz="3600" dirty="0" err="1">
                <a:latin typeface="+mn-lt"/>
              </a:rPr>
              <a:t>Звіти</a:t>
            </a:r>
            <a:r>
              <a:rPr lang="ru-RU" sz="3600" dirty="0">
                <a:latin typeface="+mn-lt"/>
              </a:rPr>
              <a:t> з </a:t>
            </a:r>
            <a:r>
              <a:rPr lang="ru-RU" sz="3600" dirty="0" err="1">
                <a:latin typeface="+mn-lt"/>
              </a:rPr>
              <a:t>коментарями</a:t>
            </a:r>
            <a:endParaRPr lang="ru-RU" sz="3600" dirty="0">
              <a:latin typeface="+mn-lt"/>
            </a:endParaRPr>
          </a:p>
          <a:p>
            <a:pPr fontAlgn="auto">
              <a:spcBef>
                <a:spcPts val="0"/>
              </a:spcBef>
              <a:spcAft>
                <a:spcPts val="0"/>
              </a:spcAft>
              <a:defRPr/>
            </a:pPr>
            <a:endParaRPr lang="ru-RU" sz="3600" dirty="0">
              <a:latin typeface="+mn-l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2150" y="115888"/>
            <a:ext cx="6078538" cy="830262"/>
          </a:xfrm>
          <a:prstGeom prst="rect">
            <a:avLst/>
          </a:prstGeom>
          <a:noFill/>
        </p:spPr>
        <p:txBody>
          <a:bodyPr>
            <a:spAutoFit/>
          </a:bodyPr>
          <a:lstStyle/>
          <a:p>
            <a:pPr algn="ctr" fontAlgn="auto">
              <a:spcBef>
                <a:spcPts val="0"/>
              </a:spcBef>
              <a:spcAft>
                <a:spcPts val="0"/>
              </a:spcAft>
              <a:defRPr/>
            </a:pPr>
            <a:r>
              <a:rPr lang="uk-UA" sz="4800" u="sng" dirty="0">
                <a:effectLst>
                  <a:outerShdw blurRad="38100" dist="38100" dir="2700000" algn="tl">
                    <a:srgbClr val="000000">
                      <a:alpha val="43137"/>
                    </a:srgbClr>
                  </a:outerShdw>
                </a:effectLst>
                <a:latin typeface="+mn-lt"/>
              </a:rPr>
              <a:t>Класифікація звітів</a:t>
            </a:r>
            <a:endParaRPr lang="ru-RU" sz="4800" u="sng" dirty="0">
              <a:effectLst>
                <a:outerShdw blurRad="38100" dist="38100" dir="2700000" algn="tl">
                  <a:srgbClr val="000000">
                    <a:alpha val="43137"/>
                  </a:srgbClr>
                </a:outerShdw>
              </a:effectLst>
              <a:latin typeface="+mn-lt"/>
            </a:endParaRPr>
          </a:p>
        </p:txBody>
      </p:sp>
      <p:sp>
        <p:nvSpPr>
          <p:cNvPr id="3" name="TextBox 2"/>
          <p:cNvSpPr txBox="1"/>
          <p:nvPr/>
        </p:nvSpPr>
        <p:spPr>
          <a:xfrm>
            <a:off x="876300" y="1393825"/>
            <a:ext cx="10315575" cy="3478213"/>
          </a:xfrm>
          <a:prstGeom prst="rect">
            <a:avLst/>
          </a:prstGeom>
          <a:noFill/>
        </p:spPr>
        <p:txBody>
          <a:bodyPr>
            <a:spAutoFit/>
          </a:bodyPr>
          <a:lstStyle/>
          <a:p>
            <a:pPr fontAlgn="auto">
              <a:spcBef>
                <a:spcPts val="0"/>
              </a:spcBef>
              <a:spcAft>
                <a:spcPts val="0"/>
              </a:spcAft>
              <a:defRPr/>
            </a:pPr>
            <a:r>
              <a:rPr lang="ru-RU" sz="2800" dirty="0" err="1">
                <a:latin typeface="+mn-lt"/>
              </a:rPr>
              <a:t>Поділ</a:t>
            </a:r>
            <a:r>
              <a:rPr lang="ru-RU" sz="2800" dirty="0">
                <a:latin typeface="+mn-lt"/>
              </a:rPr>
              <a:t> </a:t>
            </a:r>
            <a:r>
              <a:rPr lang="ru-RU" sz="2800" dirty="0" err="1">
                <a:latin typeface="+mn-lt"/>
              </a:rPr>
              <a:t>звітів</a:t>
            </a:r>
            <a:r>
              <a:rPr lang="ru-RU" sz="2800" dirty="0">
                <a:latin typeface="+mn-lt"/>
              </a:rPr>
              <a:t> на </a:t>
            </a:r>
            <a:r>
              <a:rPr lang="ru-RU" sz="2800" dirty="0" err="1">
                <a:latin typeface="+mn-lt"/>
              </a:rPr>
              <a:t>види</a:t>
            </a:r>
            <a:r>
              <a:rPr lang="ru-RU" sz="2800" dirty="0">
                <a:latin typeface="+mn-lt"/>
              </a:rPr>
              <a:t> </a:t>
            </a:r>
            <a:r>
              <a:rPr lang="ru-RU" sz="2800" dirty="0" err="1">
                <a:latin typeface="+mn-lt"/>
              </a:rPr>
              <a:t>здійснюється</a:t>
            </a:r>
            <a:r>
              <a:rPr lang="ru-RU" sz="2800" dirty="0">
                <a:latin typeface="+mn-lt"/>
              </a:rPr>
              <a:t> за </a:t>
            </a:r>
            <a:r>
              <a:rPr lang="ru-RU" sz="2800" dirty="0" err="1">
                <a:latin typeface="+mn-lt"/>
              </a:rPr>
              <a:t>різними</a:t>
            </a:r>
            <a:r>
              <a:rPr lang="ru-RU" sz="2800" dirty="0">
                <a:latin typeface="+mn-lt"/>
              </a:rPr>
              <a:t> принципами:</a:t>
            </a:r>
          </a:p>
          <a:p>
            <a:pPr fontAlgn="auto">
              <a:spcBef>
                <a:spcPts val="0"/>
              </a:spcBef>
              <a:spcAft>
                <a:spcPts val="0"/>
              </a:spcAft>
              <a:defRPr/>
            </a:pPr>
            <a:r>
              <a:rPr lang="ru-RU" sz="2800" dirty="0">
                <a:latin typeface="+mn-lt"/>
              </a:rPr>
              <a:t> </a:t>
            </a:r>
          </a:p>
          <a:p>
            <a:pPr fontAlgn="auto">
              <a:spcBef>
                <a:spcPts val="0"/>
              </a:spcBef>
              <a:spcAft>
                <a:spcPts val="0"/>
              </a:spcAft>
              <a:defRPr/>
            </a:pPr>
            <a:endParaRPr lang="ru-RU" dirty="0">
              <a:latin typeface="+mn-lt"/>
            </a:endParaRPr>
          </a:p>
          <a:p>
            <a:pPr marL="514350" indent="-514350" fontAlgn="auto">
              <a:spcBef>
                <a:spcPts val="0"/>
              </a:spcBef>
              <a:spcAft>
                <a:spcPts val="0"/>
              </a:spcAft>
              <a:buFont typeface="+mj-lt"/>
              <a:buAutoNum type="arabicPeriod"/>
              <a:defRPr/>
            </a:pPr>
            <a:r>
              <a:rPr lang="ru-RU" sz="3200" dirty="0">
                <a:latin typeface="+mn-lt"/>
              </a:rPr>
              <a:t>за </a:t>
            </a:r>
            <a:r>
              <a:rPr lang="ru-RU" sz="3200" dirty="0" err="1">
                <a:latin typeface="+mn-lt"/>
              </a:rPr>
              <a:t>розміром</a:t>
            </a:r>
            <a:endParaRPr lang="ru-RU" sz="3200" dirty="0">
              <a:latin typeface="+mn-lt"/>
            </a:endParaRPr>
          </a:p>
          <a:p>
            <a:pPr marL="514350" indent="-514350" fontAlgn="auto">
              <a:spcBef>
                <a:spcPts val="0"/>
              </a:spcBef>
              <a:spcAft>
                <a:spcPts val="0"/>
              </a:spcAft>
              <a:buFont typeface="+mj-lt"/>
              <a:buAutoNum type="arabicPeriod"/>
              <a:defRPr/>
            </a:pPr>
            <a:r>
              <a:rPr lang="ru-RU" sz="3200" dirty="0">
                <a:latin typeface="+mn-lt"/>
              </a:rPr>
              <a:t>за тематикою</a:t>
            </a:r>
          </a:p>
          <a:p>
            <a:pPr marL="514350" indent="-514350" fontAlgn="auto">
              <a:spcBef>
                <a:spcPts val="0"/>
              </a:spcBef>
              <a:spcAft>
                <a:spcPts val="0"/>
              </a:spcAft>
              <a:buFont typeface="+mj-lt"/>
              <a:buAutoNum type="arabicPeriod"/>
              <a:defRPr/>
            </a:pPr>
            <a:r>
              <a:rPr lang="ru-RU" sz="3200" dirty="0">
                <a:latin typeface="+mn-lt"/>
              </a:rPr>
              <a:t>за структурою</a:t>
            </a:r>
          </a:p>
          <a:p>
            <a:pPr marL="514350" indent="-514350" fontAlgn="auto">
              <a:spcBef>
                <a:spcPts val="0"/>
              </a:spcBef>
              <a:spcAft>
                <a:spcPts val="0"/>
              </a:spcAft>
              <a:buFont typeface="+mj-lt"/>
              <a:buAutoNum type="arabicPeriod"/>
              <a:defRPr/>
            </a:pPr>
            <a:r>
              <a:rPr lang="ru-RU" sz="3200" dirty="0">
                <a:latin typeface="+mn-lt"/>
              </a:rPr>
              <a:t>за </a:t>
            </a:r>
            <a:r>
              <a:rPr lang="ru-RU" sz="3200" dirty="0" err="1">
                <a:latin typeface="+mn-lt"/>
              </a:rPr>
              <a:t>призначенням</a:t>
            </a:r>
            <a:endParaRPr lang="ru-RU" sz="3200" dirty="0">
              <a:latin typeface="+mn-lt"/>
            </a:endParaRPr>
          </a:p>
          <a:p>
            <a:pPr fontAlgn="auto">
              <a:spcBef>
                <a:spcPts val="0"/>
              </a:spcBef>
              <a:spcAft>
                <a:spcPts val="0"/>
              </a:spcAft>
              <a:defRPr/>
            </a:pPr>
            <a:endParaRPr lang="ru-RU" dirty="0">
              <a:latin typeface="+mn-lt"/>
            </a:endParaRPr>
          </a:p>
        </p:txBody>
      </p:sp>
      <p:pic>
        <p:nvPicPr>
          <p:cNvPr id="4" name="Рисунок 3"/>
          <p:cNvPicPr>
            <a:picLocks noChangeAspect="1"/>
          </p:cNvPicPr>
          <p:nvPr/>
        </p:nvPicPr>
        <p:blipFill>
          <a:blip r:embed="rId2">
            <a:extLst/>
          </a:blip>
          <a:stretch>
            <a:fillRect/>
          </a:stretch>
        </p:blipFill>
        <p:spPr>
          <a:xfrm>
            <a:off x="7425190" y="2487031"/>
            <a:ext cx="4542233" cy="302512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reflection blurRad="6350" stA="52000" endA="300" endPos="35000" dir="5400000" sy="-100000" algn="bl" rotWithShape="0"/>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41288"/>
            <a:ext cx="12192000" cy="585787"/>
          </a:xfrm>
          <a:prstGeom prst="rect">
            <a:avLst/>
          </a:prstGeom>
          <a:noFill/>
        </p:spPr>
        <p:txBody>
          <a:bodyPr>
            <a:spAutoFit/>
          </a:bodyPr>
          <a:lstStyle/>
          <a:p>
            <a:pPr algn="ctr" fontAlgn="auto">
              <a:spcBef>
                <a:spcPts val="0"/>
              </a:spcBef>
              <a:spcAft>
                <a:spcPts val="0"/>
              </a:spcAft>
              <a:defRPr/>
            </a:pPr>
            <a:r>
              <a:rPr lang="uk-UA" sz="3200" u="sng" dirty="0">
                <a:effectLst>
                  <a:outerShdw blurRad="38100" dist="38100" dir="2700000" algn="tl">
                    <a:srgbClr val="000000">
                      <a:alpha val="43137"/>
                    </a:srgbClr>
                  </a:outerShdw>
                </a:effectLst>
                <a:latin typeface="+mn-lt"/>
              </a:rPr>
              <a:t>1.Види звітів за розміром:</a:t>
            </a:r>
            <a:endParaRPr lang="ru-RU" sz="3200" u="sng" dirty="0">
              <a:effectLst>
                <a:outerShdw blurRad="38100" dist="38100" dir="2700000" algn="tl">
                  <a:srgbClr val="000000">
                    <a:alpha val="43137"/>
                  </a:srgbClr>
                </a:outerShdw>
              </a:effectLst>
              <a:latin typeface="+mn-lt"/>
            </a:endParaRPr>
          </a:p>
        </p:txBody>
      </p:sp>
      <p:sp>
        <p:nvSpPr>
          <p:cNvPr id="3" name="TextBox 2"/>
          <p:cNvSpPr txBox="1"/>
          <p:nvPr/>
        </p:nvSpPr>
        <p:spPr>
          <a:xfrm>
            <a:off x="965200" y="1081088"/>
            <a:ext cx="10471150" cy="4678362"/>
          </a:xfrm>
          <a:prstGeom prst="rect">
            <a:avLst/>
          </a:prstGeom>
          <a:noFill/>
        </p:spPr>
        <p:txBody>
          <a:bodyPr>
            <a:spAutoFit/>
          </a:bodyPr>
          <a:lstStyle/>
          <a:p>
            <a:pPr marL="285750" indent="-285750" algn="just" fontAlgn="auto">
              <a:spcBef>
                <a:spcPts val="0"/>
              </a:spcBef>
              <a:spcAft>
                <a:spcPts val="0"/>
              </a:spcAft>
              <a:buFont typeface="Arial" panose="020B0604020202020204" pitchFamily="34" charset="0"/>
              <a:buChar char="•"/>
              <a:defRPr/>
            </a:pPr>
            <a:r>
              <a:rPr lang="ru-RU" sz="2000" b="1" dirty="0" err="1">
                <a:latin typeface="+mn-lt"/>
              </a:rPr>
              <a:t>Сигнальний</a:t>
            </a:r>
            <a:r>
              <a:rPr lang="ru-RU" sz="2000" b="1" dirty="0">
                <a:latin typeface="+mn-lt"/>
              </a:rPr>
              <a:t> (</a:t>
            </a:r>
            <a:r>
              <a:rPr lang="ru-RU" sz="2000" b="1" dirty="0" err="1">
                <a:latin typeface="+mn-lt"/>
              </a:rPr>
              <a:t>хронікальний</a:t>
            </a:r>
            <a:r>
              <a:rPr lang="ru-RU" sz="2000" b="1" dirty="0">
                <a:latin typeface="+mn-lt"/>
              </a:rPr>
              <a:t>) </a:t>
            </a:r>
            <a:r>
              <a:rPr lang="ru-RU" sz="2000" b="1" dirty="0" err="1">
                <a:latin typeface="+mn-lt"/>
              </a:rPr>
              <a:t>звіт</a:t>
            </a:r>
            <a:r>
              <a:rPr lang="ru-RU" sz="2000" b="1" dirty="0">
                <a:latin typeface="+mn-lt"/>
              </a:rPr>
              <a:t>.</a:t>
            </a:r>
          </a:p>
          <a:p>
            <a:pPr algn="just" fontAlgn="auto">
              <a:spcBef>
                <a:spcPts val="0"/>
              </a:spcBef>
              <a:spcAft>
                <a:spcPts val="0"/>
              </a:spcAft>
              <a:defRPr/>
            </a:pPr>
            <a:r>
              <a:rPr lang="ru-RU" sz="2000" dirty="0">
                <a:latin typeface="+mn-lt"/>
              </a:rPr>
              <a:t> </a:t>
            </a:r>
            <a:r>
              <a:rPr lang="ru-RU" sz="2000" dirty="0" err="1">
                <a:latin typeface="+mn-lt"/>
              </a:rPr>
              <a:t>Найкоротша</a:t>
            </a:r>
            <a:r>
              <a:rPr lang="ru-RU" sz="2000" dirty="0">
                <a:latin typeface="+mn-lt"/>
              </a:rPr>
              <a:t> і </a:t>
            </a:r>
            <a:r>
              <a:rPr lang="ru-RU" sz="2000" dirty="0" err="1">
                <a:latin typeface="+mn-lt"/>
              </a:rPr>
              <a:t>найоперативніша</a:t>
            </a:r>
            <a:r>
              <a:rPr lang="ru-RU" sz="2000" dirty="0">
                <a:latin typeface="+mn-lt"/>
              </a:rPr>
              <a:t> форма </a:t>
            </a:r>
            <a:r>
              <a:rPr lang="ru-RU" sz="2000" dirty="0" err="1">
                <a:latin typeface="+mn-lt"/>
              </a:rPr>
              <a:t>звіту</a:t>
            </a:r>
            <a:r>
              <a:rPr lang="ru-RU" sz="2000" dirty="0">
                <a:latin typeface="+mn-lt"/>
              </a:rPr>
              <a:t>. </a:t>
            </a:r>
            <a:r>
              <a:rPr lang="ru-RU" sz="2000" dirty="0" err="1">
                <a:latin typeface="+mn-lt"/>
              </a:rPr>
              <a:t>Журналісту</a:t>
            </a:r>
            <a:r>
              <a:rPr lang="ru-RU" sz="2000" dirty="0">
                <a:latin typeface="+mn-lt"/>
              </a:rPr>
              <a:t> </a:t>
            </a:r>
            <a:r>
              <a:rPr lang="ru-RU" sz="2000" dirty="0" err="1">
                <a:latin typeface="+mn-lt"/>
              </a:rPr>
              <a:t>належить</a:t>
            </a:r>
            <a:r>
              <a:rPr lang="ru-RU" sz="2000" dirty="0">
                <a:latin typeface="+mn-lt"/>
              </a:rPr>
              <a:t>, </a:t>
            </a:r>
            <a:r>
              <a:rPr lang="ru-RU" sz="2000" dirty="0" err="1">
                <a:latin typeface="+mn-lt"/>
              </a:rPr>
              <a:t>передаючи</a:t>
            </a:r>
            <a:r>
              <a:rPr lang="ru-RU" sz="2000" dirty="0">
                <a:latin typeface="+mn-lt"/>
              </a:rPr>
              <a:t> максимально </a:t>
            </a:r>
            <a:r>
              <a:rPr lang="ru-RU" sz="2000" dirty="0" err="1">
                <a:latin typeface="+mn-lt"/>
              </a:rPr>
              <a:t>стисло</a:t>
            </a:r>
            <a:r>
              <a:rPr lang="ru-RU" sz="2000" dirty="0">
                <a:latin typeface="+mn-lt"/>
              </a:rPr>
              <a:t> </a:t>
            </a:r>
            <a:r>
              <a:rPr lang="ru-RU" sz="2000" dirty="0" err="1">
                <a:latin typeface="+mn-lt"/>
              </a:rPr>
              <a:t>перебіг</a:t>
            </a:r>
            <a:r>
              <a:rPr lang="ru-RU" sz="2000" dirty="0">
                <a:latin typeface="+mn-lt"/>
              </a:rPr>
              <a:t> </a:t>
            </a:r>
            <a:r>
              <a:rPr lang="ru-RU" sz="2000" dirty="0" err="1">
                <a:latin typeface="+mn-lt"/>
              </a:rPr>
              <a:t>події</a:t>
            </a:r>
            <a:r>
              <a:rPr lang="ru-RU" sz="2000" dirty="0">
                <a:latin typeface="+mn-lt"/>
              </a:rPr>
              <a:t>, </a:t>
            </a:r>
            <a:r>
              <a:rPr lang="ru-RU" sz="2000" dirty="0" err="1">
                <a:latin typeface="+mn-lt"/>
              </a:rPr>
              <a:t>вибрати</a:t>
            </a:r>
            <a:r>
              <a:rPr lang="ru-RU" sz="2000" dirty="0">
                <a:latin typeface="+mn-lt"/>
              </a:rPr>
              <a:t> </a:t>
            </a:r>
            <a:r>
              <a:rPr lang="ru-RU" sz="2000" dirty="0" err="1">
                <a:latin typeface="+mn-lt"/>
              </a:rPr>
              <a:t>свіжі</a:t>
            </a:r>
            <a:r>
              <a:rPr lang="ru-RU" sz="2000" dirty="0">
                <a:latin typeface="+mn-lt"/>
              </a:rPr>
              <a:t>, </a:t>
            </a:r>
            <a:r>
              <a:rPr lang="ru-RU" sz="2000" dirty="0" err="1">
                <a:latin typeface="+mn-lt"/>
              </a:rPr>
              <a:t>оригінальні</a:t>
            </a:r>
            <a:r>
              <a:rPr lang="ru-RU" sz="2000" dirty="0">
                <a:latin typeface="+mn-lt"/>
              </a:rPr>
              <a:t> думки, </a:t>
            </a:r>
            <a:r>
              <a:rPr lang="ru-RU" sz="2000" dirty="0" err="1">
                <a:latin typeface="+mn-lt"/>
              </a:rPr>
              <a:t>найактуальніші</a:t>
            </a:r>
            <a:r>
              <a:rPr lang="ru-RU" sz="2000" dirty="0">
                <a:latin typeface="+mn-lt"/>
              </a:rPr>
              <a:t> </a:t>
            </a:r>
            <a:r>
              <a:rPr lang="ru-RU" sz="2000" dirty="0" err="1">
                <a:latin typeface="+mn-lt"/>
              </a:rPr>
              <a:t>влучні</a:t>
            </a:r>
            <a:r>
              <a:rPr lang="ru-RU" sz="2000" dirty="0">
                <a:latin typeface="+mn-lt"/>
              </a:rPr>
              <a:t> </a:t>
            </a:r>
            <a:r>
              <a:rPr lang="ru-RU" sz="2000" dirty="0" err="1">
                <a:latin typeface="+mn-lt"/>
              </a:rPr>
              <a:t>вислови</a:t>
            </a:r>
            <a:r>
              <a:rPr lang="ru-RU" sz="2000" dirty="0">
                <a:latin typeface="+mn-lt"/>
              </a:rPr>
              <a:t>, </a:t>
            </a:r>
            <a:r>
              <a:rPr lang="ru-RU" sz="2000" dirty="0" err="1">
                <a:latin typeface="+mn-lt"/>
              </a:rPr>
              <a:t>які</a:t>
            </a:r>
            <a:r>
              <a:rPr lang="ru-RU" sz="2000" dirty="0">
                <a:latin typeface="+mn-lt"/>
              </a:rPr>
              <a:t> </a:t>
            </a:r>
            <a:r>
              <a:rPr lang="ru-RU" sz="2000" dirty="0" err="1">
                <a:latin typeface="+mn-lt"/>
              </a:rPr>
              <a:t>передають</a:t>
            </a:r>
            <a:r>
              <a:rPr lang="ru-RU" sz="2000" dirty="0">
                <a:latin typeface="+mn-lt"/>
              </a:rPr>
              <a:t> </a:t>
            </a:r>
            <a:r>
              <a:rPr lang="ru-RU" sz="2000" dirty="0" err="1">
                <a:latin typeface="+mn-lt"/>
              </a:rPr>
              <a:t>головну</a:t>
            </a:r>
            <a:r>
              <a:rPr lang="ru-RU" sz="2000" dirty="0">
                <a:latin typeface="+mn-lt"/>
              </a:rPr>
              <a:t> суть того, </a:t>
            </a:r>
            <a:r>
              <a:rPr lang="ru-RU" sz="2000" dirty="0" err="1">
                <a:latin typeface="+mn-lt"/>
              </a:rPr>
              <a:t>що</a:t>
            </a:r>
            <a:r>
              <a:rPr lang="ru-RU" sz="2000" dirty="0">
                <a:latin typeface="+mn-lt"/>
              </a:rPr>
              <a:t> </a:t>
            </a:r>
            <a:r>
              <a:rPr lang="ru-RU" sz="2000" dirty="0" err="1">
                <a:latin typeface="+mn-lt"/>
              </a:rPr>
              <a:t>відбулося</a:t>
            </a:r>
            <a:r>
              <a:rPr lang="ru-RU" sz="2000" dirty="0">
                <a:latin typeface="+mn-lt"/>
              </a:rPr>
              <a:t>.</a:t>
            </a:r>
          </a:p>
          <a:p>
            <a:pPr marL="285750" indent="-285750" algn="just" fontAlgn="auto">
              <a:spcBef>
                <a:spcPts val="0"/>
              </a:spcBef>
              <a:spcAft>
                <a:spcPts val="0"/>
              </a:spcAft>
              <a:buFont typeface="Arial" panose="020B0604020202020204" pitchFamily="34" charset="0"/>
              <a:buChar char="•"/>
              <a:defRPr/>
            </a:pPr>
            <a:endParaRPr lang="ru-RU" sz="2000" b="1" dirty="0">
              <a:latin typeface="+mn-lt"/>
            </a:endParaRPr>
          </a:p>
          <a:p>
            <a:pPr marL="285750" indent="-285750" algn="just" fontAlgn="auto">
              <a:spcBef>
                <a:spcPts val="0"/>
              </a:spcBef>
              <a:spcAft>
                <a:spcPts val="0"/>
              </a:spcAft>
              <a:buFont typeface="Arial" panose="020B0604020202020204" pitchFamily="34" charset="0"/>
              <a:buChar char="•"/>
              <a:defRPr/>
            </a:pPr>
            <a:r>
              <a:rPr lang="ru-RU" sz="2000" b="1" dirty="0" err="1">
                <a:latin typeface="+mn-lt"/>
              </a:rPr>
              <a:t>Повний</a:t>
            </a:r>
            <a:r>
              <a:rPr lang="ru-RU" sz="2000" b="1" dirty="0">
                <a:latin typeface="+mn-lt"/>
              </a:rPr>
              <a:t> </a:t>
            </a:r>
            <a:r>
              <a:rPr lang="ru-RU" sz="2000" b="1" dirty="0" err="1">
                <a:latin typeface="+mn-lt"/>
              </a:rPr>
              <a:t>інформаційний</a:t>
            </a:r>
            <a:r>
              <a:rPr lang="ru-RU" sz="2000" b="1" dirty="0">
                <a:latin typeface="+mn-lt"/>
              </a:rPr>
              <a:t> </a:t>
            </a:r>
            <a:r>
              <a:rPr lang="ru-RU" sz="2000" b="1" dirty="0" err="1">
                <a:latin typeface="+mn-lt"/>
              </a:rPr>
              <a:t>звіт</a:t>
            </a:r>
            <a:r>
              <a:rPr lang="ru-RU" sz="2000" b="1" dirty="0">
                <a:latin typeface="+mn-lt"/>
              </a:rPr>
              <a:t>.</a:t>
            </a:r>
            <a:r>
              <a:rPr lang="ru-RU" sz="2000" dirty="0">
                <a:latin typeface="+mn-lt"/>
              </a:rPr>
              <a:t> </a:t>
            </a:r>
          </a:p>
          <a:p>
            <a:pPr algn="just" fontAlgn="auto">
              <a:spcBef>
                <a:spcPts val="0"/>
              </a:spcBef>
              <a:spcAft>
                <a:spcPts val="0"/>
              </a:spcAft>
              <a:defRPr/>
            </a:pPr>
            <a:r>
              <a:rPr lang="ru-RU" sz="2000" dirty="0" err="1">
                <a:latin typeface="+mn-lt"/>
              </a:rPr>
              <a:t>Журналіст</a:t>
            </a:r>
            <a:r>
              <a:rPr lang="ru-RU" sz="2000" dirty="0">
                <a:latin typeface="+mn-lt"/>
              </a:rPr>
              <a:t> </a:t>
            </a:r>
            <a:r>
              <a:rPr lang="ru-RU" sz="2000" dirty="0" err="1">
                <a:latin typeface="+mn-lt"/>
              </a:rPr>
              <a:t>має</a:t>
            </a:r>
            <a:r>
              <a:rPr lang="ru-RU" sz="2000" dirty="0">
                <a:latin typeface="+mn-lt"/>
              </a:rPr>
              <a:t> </a:t>
            </a:r>
            <a:r>
              <a:rPr lang="ru-RU" sz="2000" dirty="0" err="1">
                <a:latin typeface="+mn-lt"/>
              </a:rPr>
              <a:t>розказати</a:t>
            </a:r>
            <a:r>
              <a:rPr lang="ru-RU" sz="2000" dirty="0">
                <a:latin typeface="+mn-lt"/>
              </a:rPr>
              <a:t> про </a:t>
            </a:r>
            <a:r>
              <a:rPr lang="ru-RU" sz="2000" dirty="0" err="1">
                <a:latin typeface="+mn-lt"/>
              </a:rPr>
              <a:t>всі</a:t>
            </a:r>
            <a:r>
              <a:rPr lang="ru-RU" sz="2000" dirty="0">
                <a:latin typeface="+mn-lt"/>
              </a:rPr>
              <a:t>, без </a:t>
            </a:r>
            <a:r>
              <a:rPr lang="ru-RU" sz="2000" dirty="0" err="1">
                <a:latin typeface="+mn-lt"/>
              </a:rPr>
              <a:t>винятку</a:t>
            </a:r>
            <a:r>
              <a:rPr lang="ru-RU" sz="2000" dirty="0">
                <a:latin typeface="+mn-lt"/>
              </a:rPr>
              <a:t>, </a:t>
            </a:r>
            <a:r>
              <a:rPr lang="ru-RU" sz="2000" dirty="0" err="1">
                <a:latin typeface="+mn-lt"/>
              </a:rPr>
              <a:t>вузлові</a:t>
            </a:r>
            <a:r>
              <a:rPr lang="ru-RU" sz="2000" dirty="0">
                <a:latin typeface="+mn-lt"/>
              </a:rPr>
              <a:t> </a:t>
            </a:r>
            <a:r>
              <a:rPr lang="ru-RU" sz="2000" dirty="0" err="1">
                <a:latin typeface="+mn-lt"/>
              </a:rPr>
              <a:t>епізоди</a:t>
            </a:r>
            <a:r>
              <a:rPr lang="ru-RU" sz="2000" dirty="0">
                <a:latin typeface="+mn-lt"/>
              </a:rPr>
              <a:t> </a:t>
            </a:r>
            <a:r>
              <a:rPr lang="ru-RU" sz="2000" dirty="0" err="1">
                <a:latin typeface="+mn-lt"/>
              </a:rPr>
              <a:t>події</a:t>
            </a:r>
            <a:r>
              <a:rPr lang="ru-RU" sz="2000" dirty="0">
                <a:latin typeface="+mn-lt"/>
              </a:rPr>
              <a:t>, </a:t>
            </a:r>
            <a:r>
              <a:rPr lang="ru-RU" sz="2000" dirty="0" err="1">
                <a:latin typeface="+mn-lt"/>
              </a:rPr>
              <a:t>чітко</a:t>
            </a:r>
            <a:r>
              <a:rPr lang="ru-RU" sz="2000" dirty="0">
                <a:latin typeface="+mn-lt"/>
              </a:rPr>
              <a:t> й точно </a:t>
            </a:r>
            <a:r>
              <a:rPr lang="ru-RU" sz="2000" dirty="0" err="1">
                <a:latin typeface="+mn-lt"/>
              </a:rPr>
              <a:t>назвати</a:t>
            </a:r>
            <a:r>
              <a:rPr lang="ru-RU" sz="2000" dirty="0">
                <a:latin typeface="+mn-lt"/>
              </a:rPr>
              <a:t> </a:t>
            </a:r>
            <a:r>
              <a:rPr lang="ru-RU" sz="2000" dirty="0" err="1">
                <a:latin typeface="+mn-lt"/>
              </a:rPr>
              <a:t>всіх</a:t>
            </a:r>
            <a:r>
              <a:rPr lang="ru-RU" sz="2000" dirty="0">
                <a:latin typeface="+mn-lt"/>
              </a:rPr>
              <a:t> </a:t>
            </a:r>
            <a:r>
              <a:rPr lang="ru-RU" sz="2000" dirty="0" err="1">
                <a:latin typeface="+mn-lt"/>
              </a:rPr>
              <a:t>дійових</a:t>
            </a:r>
            <a:r>
              <a:rPr lang="ru-RU" sz="2000" dirty="0">
                <a:latin typeface="+mn-lt"/>
              </a:rPr>
              <a:t> </a:t>
            </a:r>
            <a:r>
              <a:rPr lang="ru-RU" sz="2000" dirty="0" err="1">
                <a:latin typeface="+mn-lt"/>
              </a:rPr>
              <a:t>осіб</a:t>
            </a:r>
            <a:r>
              <a:rPr lang="ru-RU" sz="2000" dirty="0">
                <a:latin typeface="+mn-lt"/>
              </a:rPr>
              <a:t>, </a:t>
            </a:r>
            <a:r>
              <a:rPr lang="ru-RU" sz="2000" dirty="0" err="1">
                <a:latin typeface="+mn-lt"/>
              </a:rPr>
              <a:t>передати</a:t>
            </a:r>
            <a:r>
              <a:rPr lang="ru-RU" sz="2000" dirty="0">
                <a:latin typeface="+mn-lt"/>
              </a:rPr>
              <a:t> </a:t>
            </a:r>
            <a:r>
              <a:rPr lang="ru-RU" sz="2000" dirty="0" err="1">
                <a:latin typeface="+mn-lt"/>
              </a:rPr>
              <a:t>зміст</a:t>
            </a:r>
            <a:r>
              <a:rPr lang="ru-RU" sz="2000" dirty="0">
                <a:latin typeface="+mn-lt"/>
              </a:rPr>
              <a:t> </a:t>
            </a:r>
            <a:r>
              <a:rPr lang="ru-RU" sz="2000" dirty="0" err="1">
                <a:latin typeface="+mn-lt"/>
              </a:rPr>
              <a:t>виступів</a:t>
            </a:r>
            <a:r>
              <a:rPr lang="ru-RU" sz="2000" dirty="0">
                <a:latin typeface="+mn-lt"/>
              </a:rPr>
              <a:t>, </a:t>
            </a:r>
            <a:r>
              <a:rPr lang="ru-RU" sz="2000" dirty="0" err="1">
                <a:latin typeface="+mn-lt"/>
              </a:rPr>
              <a:t>оцінити</a:t>
            </a:r>
            <a:r>
              <a:rPr lang="ru-RU" sz="2000" dirty="0">
                <a:latin typeface="+mn-lt"/>
              </a:rPr>
              <a:t> масштаб </a:t>
            </a:r>
            <a:r>
              <a:rPr lang="ru-RU" sz="2000" dirty="0" err="1">
                <a:latin typeface="+mn-lt"/>
              </a:rPr>
              <a:t>поданих</a:t>
            </a:r>
            <a:r>
              <a:rPr lang="ru-RU" sz="2000" dirty="0">
                <a:latin typeface="+mn-lt"/>
              </a:rPr>
              <a:t> </a:t>
            </a:r>
            <a:r>
              <a:rPr lang="ru-RU" sz="2000" dirty="0" err="1">
                <a:latin typeface="+mn-lt"/>
              </a:rPr>
              <a:t>фактів</a:t>
            </a:r>
            <a:r>
              <a:rPr lang="ru-RU" sz="2000" dirty="0">
                <a:latin typeface="+mn-lt"/>
              </a:rPr>
              <a:t>, </a:t>
            </a:r>
            <a:r>
              <a:rPr lang="ru-RU" sz="2000" dirty="0" err="1">
                <a:latin typeface="+mn-lt"/>
              </a:rPr>
              <a:t>резонансність</a:t>
            </a:r>
            <a:r>
              <a:rPr lang="ru-RU" sz="2000" dirty="0">
                <a:latin typeface="+mn-lt"/>
              </a:rPr>
              <a:t> </a:t>
            </a:r>
            <a:r>
              <a:rPr lang="ru-RU" sz="2000" dirty="0" err="1">
                <a:latin typeface="+mn-lt"/>
              </a:rPr>
              <a:t>дій</a:t>
            </a:r>
            <a:r>
              <a:rPr lang="ru-RU" sz="2000" dirty="0">
                <a:latin typeface="+mn-lt"/>
              </a:rPr>
              <a:t>.</a:t>
            </a:r>
          </a:p>
          <a:p>
            <a:pPr marL="285750" indent="-285750" algn="just" fontAlgn="auto">
              <a:spcBef>
                <a:spcPts val="0"/>
              </a:spcBef>
              <a:spcAft>
                <a:spcPts val="0"/>
              </a:spcAft>
              <a:buFont typeface="Arial" panose="020B0604020202020204" pitchFamily="34" charset="0"/>
              <a:buChar char="•"/>
              <a:defRPr/>
            </a:pPr>
            <a:endParaRPr lang="ru-RU" sz="2000" b="1" dirty="0">
              <a:latin typeface="+mn-lt"/>
            </a:endParaRPr>
          </a:p>
          <a:p>
            <a:pPr marL="285750" indent="-285750" algn="just" fontAlgn="auto">
              <a:spcBef>
                <a:spcPts val="0"/>
              </a:spcBef>
              <a:spcAft>
                <a:spcPts val="0"/>
              </a:spcAft>
              <a:buFont typeface="Arial" panose="020B0604020202020204" pitchFamily="34" charset="0"/>
              <a:buChar char="•"/>
              <a:defRPr/>
            </a:pPr>
            <a:r>
              <a:rPr lang="ru-RU" sz="2000" b="1" dirty="0" err="1">
                <a:latin typeface="+mn-lt"/>
              </a:rPr>
              <a:t>Розгорнутий</a:t>
            </a:r>
            <a:r>
              <a:rPr lang="ru-RU" sz="2000" b="1" dirty="0">
                <a:latin typeface="+mn-lt"/>
              </a:rPr>
              <a:t> </a:t>
            </a:r>
            <a:r>
              <a:rPr lang="ru-RU" sz="2000" b="1" dirty="0" err="1">
                <a:latin typeface="+mn-lt"/>
              </a:rPr>
              <a:t>інформаційний</a:t>
            </a:r>
            <a:r>
              <a:rPr lang="ru-RU" sz="2000" b="1" dirty="0">
                <a:latin typeface="+mn-lt"/>
              </a:rPr>
              <a:t> </a:t>
            </a:r>
            <a:r>
              <a:rPr lang="ru-RU" sz="2000" b="1" dirty="0" err="1">
                <a:latin typeface="+mn-lt"/>
              </a:rPr>
              <a:t>звіт</a:t>
            </a:r>
            <a:r>
              <a:rPr lang="ru-RU" sz="2000" b="1" dirty="0">
                <a:latin typeface="+mn-lt"/>
              </a:rPr>
              <a:t>.</a:t>
            </a:r>
            <a:r>
              <a:rPr lang="ru-RU" sz="2000" dirty="0">
                <a:latin typeface="+mn-lt"/>
              </a:rPr>
              <a:t> </a:t>
            </a:r>
          </a:p>
          <a:p>
            <a:pPr algn="just" fontAlgn="auto">
              <a:spcBef>
                <a:spcPts val="0"/>
              </a:spcBef>
              <a:spcAft>
                <a:spcPts val="0"/>
              </a:spcAft>
              <a:defRPr/>
            </a:pPr>
            <a:r>
              <a:rPr lang="ru-RU" sz="2000" dirty="0" err="1">
                <a:latin typeface="+mn-lt"/>
              </a:rPr>
              <a:t>Найбільший</a:t>
            </a:r>
            <a:r>
              <a:rPr lang="ru-RU" sz="2000" dirty="0">
                <a:latin typeface="+mn-lt"/>
              </a:rPr>
              <a:t> за </a:t>
            </a:r>
            <a:r>
              <a:rPr lang="ru-RU" sz="2000" dirty="0" err="1">
                <a:latin typeface="+mn-lt"/>
              </a:rPr>
              <a:t>розміром</a:t>
            </a:r>
            <a:r>
              <a:rPr lang="ru-RU" sz="2000" dirty="0">
                <a:latin typeface="+mn-lt"/>
              </a:rPr>
              <a:t>, </a:t>
            </a:r>
            <a:r>
              <a:rPr lang="ru-RU" sz="2000" dirty="0" err="1">
                <a:latin typeface="+mn-lt"/>
              </a:rPr>
              <a:t>найдетальніший</a:t>
            </a:r>
            <a:r>
              <a:rPr lang="ru-RU" sz="2000" dirty="0">
                <a:latin typeface="+mn-lt"/>
              </a:rPr>
              <a:t> </a:t>
            </a:r>
            <a:r>
              <a:rPr lang="ru-RU" sz="2000" dirty="0" err="1">
                <a:latin typeface="+mn-lt"/>
              </a:rPr>
              <a:t>варіант</a:t>
            </a:r>
            <a:r>
              <a:rPr lang="ru-RU" sz="2000" dirty="0">
                <a:latin typeface="+mn-lt"/>
              </a:rPr>
              <a:t> </a:t>
            </a:r>
            <a:r>
              <a:rPr lang="ru-RU" sz="2000" dirty="0" err="1">
                <a:latin typeface="+mn-lt"/>
              </a:rPr>
              <a:t>викладу</a:t>
            </a:r>
            <a:r>
              <a:rPr lang="ru-RU" sz="2000" dirty="0">
                <a:latin typeface="+mn-lt"/>
              </a:rPr>
              <a:t>, </a:t>
            </a:r>
            <a:r>
              <a:rPr lang="ru-RU" sz="2000" dirty="0" err="1">
                <a:latin typeface="+mn-lt"/>
              </a:rPr>
              <a:t>який</a:t>
            </a:r>
            <a:r>
              <a:rPr lang="ru-RU" sz="2000" dirty="0">
                <a:latin typeface="+mn-lt"/>
              </a:rPr>
              <a:t> </a:t>
            </a:r>
            <a:r>
              <a:rPr lang="ru-RU" sz="2000" dirty="0" err="1">
                <a:latin typeface="+mn-lt"/>
              </a:rPr>
              <a:t>передбачає</a:t>
            </a:r>
            <a:r>
              <a:rPr lang="ru-RU" sz="2000" dirty="0">
                <a:latin typeface="+mn-lt"/>
              </a:rPr>
              <a:t> </a:t>
            </a:r>
            <a:r>
              <a:rPr lang="ru-RU" sz="2000" dirty="0" err="1">
                <a:latin typeface="+mn-lt"/>
              </a:rPr>
              <a:t>наведення</a:t>
            </a:r>
            <a:r>
              <a:rPr lang="ru-RU" sz="2000" dirty="0">
                <a:latin typeface="+mn-lt"/>
              </a:rPr>
              <a:t> </a:t>
            </a:r>
            <a:r>
              <a:rPr lang="ru-RU" sz="2000" dirty="0" err="1">
                <a:latin typeface="+mn-lt"/>
              </a:rPr>
              <a:t>текстів</a:t>
            </a:r>
            <a:r>
              <a:rPr lang="ru-RU" sz="2000" dirty="0">
                <a:latin typeface="+mn-lt"/>
              </a:rPr>
              <a:t> </a:t>
            </a:r>
            <a:r>
              <a:rPr lang="ru-RU" sz="2000" dirty="0" err="1">
                <a:latin typeface="+mn-lt"/>
              </a:rPr>
              <a:t>промов</a:t>
            </a:r>
            <a:r>
              <a:rPr lang="ru-RU" sz="2000" dirty="0">
                <a:latin typeface="+mn-lt"/>
              </a:rPr>
              <a:t>, </a:t>
            </a:r>
            <a:r>
              <a:rPr lang="ru-RU" sz="2000" dirty="0" err="1">
                <a:latin typeface="+mn-lt"/>
              </a:rPr>
              <a:t>опис</a:t>
            </a:r>
            <a:r>
              <a:rPr lang="ru-RU" sz="2000" dirty="0">
                <a:latin typeface="+mn-lt"/>
              </a:rPr>
              <a:t> </a:t>
            </a:r>
            <a:r>
              <a:rPr lang="ru-RU" sz="2000" dirty="0" err="1">
                <a:latin typeface="+mn-lt"/>
              </a:rPr>
              <a:t>учасників</a:t>
            </a:r>
            <a:r>
              <a:rPr lang="ru-RU" sz="2000" dirty="0">
                <a:latin typeface="+mn-lt"/>
              </a:rPr>
              <a:t>, </a:t>
            </a:r>
            <a:r>
              <a:rPr lang="ru-RU" sz="2000" dirty="0" err="1">
                <a:latin typeface="+mn-lt"/>
              </a:rPr>
              <a:t>наведення</a:t>
            </a:r>
            <a:r>
              <a:rPr lang="ru-RU" sz="2000" dirty="0">
                <a:latin typeface="+mn-lt"/>
              </a:rPr>
              <a:t> </a:t>
            </a:r>
            <a:r>
              <a:rPr lang="ru-RU" sz="2000" dirty="0" err="1">
                <a:latin typeface="+mn-lt"/>
              </a:rPr>
              <a:t>подробиць</a:t>
            </a:r>
            <a:r>
              <a:rPr lang="ru-RU" sz="2000" dirty="0">
                <a:latin typeface="+mn-lt"/>
              </a:rPr>
              <a:t>, </a:t>
            </a:r>
            <a:r>
              <a:rPr lang="ru-RU" sz="2000" dirty="0" err="1">
                <a:latin typeface="+mn-lt"/>
              </a:rPr>
              <a:t>пов’язаних</a:t>
            </a:r>
            <a:r>
              <a:rPr lang="ru-RU" sz="2000" dirty="0">
                <a:latin typeface="+mn-lt"/>
              </a:rPr>
              <a:t> з </a:t>
            </a:r>
            <a:r>
              <a:rPr lang="ru-RU" sz="2000" dirty="0" err="1">
                <a:latin typeface="+mn-lt"/>
              </a:rPr>
              <a:t>кожним</a:t>
            </a:r>
            <a:r>
              <a:rPr lang="ru-RU" sz="2000" dirty="0">
                <a:latin typeface="+mn-lt"/>
              </a:rPr>
              <a:t> фактом. Тут </a:t>
            </a:r>
            <a:r>
              <a:rPr lang="ru-RU" sz="2000" dirty="0" err="1">
                <a:latin typeface="+mn-lt"/>
              </a:rPr>
              <a:t>можливі</a:t>
            </a:r>
            <a:r>
              <a:rPr lang="ru-RU" sz="2000" dirty="0">
                <a:latin typeface="+mn-lt"/>
              </a:rPr>
              <a:t> й </a:t>
            </a:r>
            <a:r>
              <a:rPr lang="ru-RU" sz="2000" dirty="0" err="1">
                <a:latin typeface="+mn-lt"/>
              </a:rPr>
              <a:t>авторське</a:t>
            </a:r>
            <a:r>
              <a:rPr lang="ru-RU" sz="2000" dirty="0">
                <a:latin typeface="+mn-lt"/>
              </a:rPr>
              <a:t> </a:t>
            </a:r>
            <a:r>
              <a:rPr lang="ru-RU" sz="2000" dirty="0" err="1">
                <a:latin typeface="+mn-lt"/>
              </a:rPr>
              <a:t>коментування</a:t>
            </a:r>
            <a:r>
              <a:rPr lang="ru-RU" sz="2000" dirty="0">
                <a:latin typeface="+mn-lt"/>
              </a:rPr>
              <a:t> по ходу </a:t>
            </a:r>
            <a:r>
              <a:rPr lang="ru-RU" sz="2000" dirty="0" err="1">
                <a:latin typeface="+mn-lt"/>
              </a:rPr>
              <a:t>викладу</a:t>
            </a:r>
            <a:r>
              <a:rPr lang="ru-RU" sz="2000" dirty="0">
                <a:latin typeface="+mn-lt"/>
              </a:rPr>
              <a:t>, й </a:t>
            </a:r>
            <a:r>
              <a:rPr lang="ru-RU" sz="2000" dirty="0" err="1">
                <a:latin typeface="+mn-lt"/>
              </a:rPr>
              <a:t>історичні</a:t>
            </a:r>
            <a:r>
              <a:rPr lang="ru-RU" sz="2000" dirty="0">
                <a:latin typeface="+mn-lt"/>
              </a:rPr>
              <a:t> </a:t>
            </a:r>
            <a:r>
              <a:rPr lang="ru-RU" sz="2000" dirty="0" err="1">
                <a:latin typeface="+mn-lt"/>
              </a:rPr>
              <a:t>або</a:t>
            </a:r>
            <a:r>
              <a:rPr lang="ru-RU" sz="2000" dirty="0">
                <a:latin typeface="+mn-lt"/>
              </a:rPr>
              <a:t> </a:t>
            </a:r>
            <a:r>
              <a:rPr lang="ru-RU" sz="2000" dirty="0" err="1">
                <a:latin typeface="+mn-lt"/>
              </a:rPr>
              <a:t>географічні</a:t>
            </a:r>
            <a:r>
              <a:rPr lang="ru-RU" sz="2000" dirty="0">
                <a:latin typeface="+mn-lt"/>
              </a:rPr>
              <a:t> </a:t>
            </a:r>
            <a:r>
              <a:rPr lang="ru-RU" sz="2000" dirty="0" err="1">
                <a:latin typeface="+mn-lt"/>
              </a:rPr>
              <a:t>паралелі</a:t>
            </a:r>
            <a:r>
              <a:rPr lang="ru-RU" sz="2000" dirty="0">
                <a:latin typeface="+mn-lt"/>
              </a:rPr>
              <a:t>, </a:t>
            </a:r>
            <a:r>
              <a:rPr lang="ru-RU" sz="2000" dirty="0" err="1">
                <a:latin typeface="+mn-lt"/>
              </a:rPr>
              <a:t>наведення</a:t>
            </a:r>
            <a:r>
              <a:rPr lang="ru-RU" sz="2000" dirty="0">
                <a:latin typeface="+mn-lt"/>
              </a:rPr>
              <a:t> </a:t>
            </a:r>
            <a:r>
              <a:rPr lang="ru-RU" sz="2000" dirty="0" err="1">
                <a:latin typeface="+mn-lt"/>
              </a:rPr>
              <a:t>інших</a:t>
            </a:r>
            <a:r>
              <a:rPr lang="ru-RU" sz="2000" dirty="0">
                <a:latin typeface="+mn-lt"/>
              </a:rPr>
              <a:t> думок </a:t>
            </a:r>
            <a:r>
              <a:rPr lang="ru-RU" sz="2000" dirty="0" err="1">
                <a:latin typeface="+mn-lt"/>
              </a:rPr>
              <a:t>задля</a:t>
            </a:r>
            <a:r>
              <a:rPr lang="ru-RU" sz="2000" dirty="0">
                <a:latin typeface="+mn-lt"/>
              </a:rPr>
              <a:t> </a:t>
            </a:r>
            <a:r>
              <a:rPr lang="ru-RU" sz="2000" dirty="0" err="1">
                <a:latin typeface="+mn-lt"/>
              </a:rPr>
              <a:t>роз’яснення</a:t>
            </a:r>
            <a:r>
              <a:rPr lang="ru-RU" sz="2000" dirty="0">
                <a:latin typeface="+mn-lt"/>
              </a:rPr>
              <a:t> </a:t>
            </a:r>
            <a:r>
              <a:rPr lang="ru-RU" sz="2000" dirty="0" err="1">
                <a:latin typeface="+mn-lt"/>
              </a:rPr>
              <a:t>суті</a:t>
            </a:r>
            <a:r>
              <a:rPr lang="ru-RU" sz="2000" dirty="0">
                <a:latin typeface="+mn-lt"/>
              </a:rPr>
              <a:t>.</a:t>
            </a:r>
          </a:p>
          <a:p>
            <a:pPr fontAlgn="auto">
              <a:spcBef>
                <a:spcPts val="0"/>
              </a:spcBef>
              <a:spcAft>
                <a:spcPts val="0"/>
              </a:spcAft>
              <a:defRPr/>
            </a:pPr>
            <a:endParaRPr lang="ru-RU" dirty="0">
              <a:latin typeface="+mn-l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41288"/>
            <a:ext cx="12192000" cy="585787"/>
          </a:xfrm>
          <a:prstGeom prst="rect">
            <a:avLst/>
          </a:prstGeom>
          <a:noFill/>
        </p:spPr>
        <p:txBody>
          <a:bodyPr>
            <a:spAutoFit/>
          </a:bodyPr>
          <a:lstStyle/>
          <a:p>
            <a:pPr algn="ctr" fontAlgn="auto">
              <a:spcBef>
                <a:spcPts val="0"/>
              </a:spcBef>
              <a:spcAft>
                <a:spcPts val="0"/>
              </a:spcAft>
              <a:defRPr/>
            </a:pPr>
            <a:r>
              <a:rPr lang="uk-UA" sz="3200" u="sng" dirty="0">
                <a:effectLst>
                  <a:outerShdw blurRad="38100" dist="38100" dir="2700000" algn="tl">
                    <a:srgbClr val="000000">
                      <a:alpha val="43137"/>
                    </a:srgbClr>
                  </a:outerShdw>
                </a:effectLst>
                <a:latin typeface="+mn-lt"/>
              </a:rPr>
              <a:t>2.Види звітів за тематикою</a:t>
            </a:r>
            <a:endParaRPr lang="ru-RU" sz="3200" u="sng" dirty="0">
              <a:effectLst>
                <a:outerShdw blurRad="38100" dist="38100" dir="2700000" algn="tl">
                  <a:srgbClr val="000000">
                    <a:alpha val="43137"/>
                  </a:srgbClr>
                </a:outerShdw>
              </a:effectLst>
              <a:latin typeface="+mn-lt"/>
            </a:endParaRPr>
          </a:p>
        </p:txBody>
      </p:sp>
      <p:sp>
        <p:nvSpPr>
          <p:cNvPr id="3" name="TextBox 2"/>
          <p:cNvSpPr txBox="1"/>
          <p:nvPr/>
        </p:nvSpPr>
        <p:spPr>
          <a:xfrm>
            <a:off x="1098550" y="1017588"/>
            <a:ext cx="9994900" cy="5694362"/>
          </a:xfrm>
          <a:prstGeom prst="rect">
            <a:avLst/>
          </a:prstGeom>
          <a:noFill/>
        </p:spPr>
        <p:txBody>
          <a:bodyPr>
            <a:spAutoFit/>
          </a:bodyPr>
          <a:lstStyle/>
          <a:p>
            <a:pPr algn="just" fontAlgn="auto">
              <a:spcBef>
                <a:spcPts val="0"/>
              </a:spcBef>
              <a:spcAft>
                <a:spcPts val="0"/>
              </a:spcAft>
              <a:defRPr/>
            </a:pPr>
            <a:r>
              <a:rPr lang="ru-RU" sz="2800" dirty="0" err="1">
                <a:latin typeface="+mn-lt"/>
              </a:rPr>
              <a:t>Залежно</a:t>
            </a:r>
            <a:r>
              <a:rPr lang="ru-RU" sz="2800" dirty="0">
                <a:latin typeface="+mn-lt"/>
              </a:rPr>
              <a:t> </a:t>
            </a:r>
            <a:r>
              <a:rPr lang="ru-RU" sz="2800" dirty="0" err="1">
                <a:latin typeface="+mn-lt"/>
              </a:rPr>
              <a:t>від</a:t>
            </a:r>
            <a:r>
              <a:rPr lang="ru-RU" sz="2800" dirty="0">
                <a:latin typeface="+mn-lt"/>
              </a:rPr>
              <a:t> того, на яку тему </a:t>
            </a:r>
            <a:r>
              <a:rPr lang="ru-RU" sz="2800" dirty="0" err="1">
                <a:latin typeface="+mn-lt"/>
              </a:rPr>
              <a:t>пишеться</a:t>
            </a:r>
            <a:r>
              <a:rPr lang="ru-RU" sz="2800" dirty="0">
                <a:latin typeface="+mn-lt"/>
              </a:rPr>
              <a:t> </a:t>
            </a:r>
            <a:r>
              <a:rPr lang="ru-RU" sz="2800" dirty="0" err="1">
                <a:latin typeface="+mn-lt"/>
              </a:rPr>
              <a:t>звіт</a:t>
            </a:r>
            <a:r>
              <a:rPr lang="ru-RU" sz="2800" dirty="0">
                <a:latin typeface="+mn-lt"/>
              </a:rPr>
              <a:t>, </a:t>
            </a:r>
            <a:r>
              <a:rPr lang="ru-RU" sz="2800" dirty="0" err="1">
                <a:latin typeface="+mn-lt"/>
              </a:rPr>
              <a:t>виділяють</a:t>
            </a:r>
            <a:r>
              <a:rPr lang="ru-RU" sz="2800" dirty="0">
                <a:latin typeface="+mn-lt"/>
              </a:rPr>
              <a:t> </a:t>
            </a:r>
            <a:r>
              <a:rPr lang="ru-RU" sz="2800" dirty="0" err="1">
                <a:latin typeface="+mn-lt"/>
              </a:rPr>
              <a:t>такі</a:t>
            </a:r>
            <a:r>
              <a:rPr lang="ru-RU" sz="2800" dirty="0">
                <a:latin typeface="+mn-lt"/>
              </a:rPr>
              <a:t>:</a:t>
            </a:r>
          </a:p>
          <a:p>
            <a:pPr algn="just" fontAlgn="auto">
              <a:spcBef>
                <a:spcPts val="0"/>
              </a:spcBef>
              <a:spcAft>
                <a:spcPts val="0"/>
              </a:spcAft>
              <a:defRPr/>
            </a:pPr>
            <a:endParaRPr lang="ru-RU" sz="2800" dirty="0">
              <a:latin typeface="+mn-lt"/>
            </a:endParaRPr>
          </a:p>
          <a:p>
            <a:pPr marL="457200" indent="-457200" fontAlgn="auto">
              <a:spcBef>
                <a:spcPts val="0"/>
              </a:spcBef>
              <a:spcAft>
                <a:spcPts val="0"/>
              </a:spcAft>
              <a:buFont typeface="Arial" panose="020B0604020202020204" pitchFamily="34" charset="0"/>
              <a:buChar char="•"/>
              <a:defRPr/>
            </a:pPr>
            <a:r>
              <a:rPr lang="ru-RU" sz="2800" dirty="0" err="1">
                <a:latin typeface="+mn-lt"/>
              </a:rPr>
              <a:t>загальнополітичний</a:t>
            </a:r>
            <a:endParaRPr lang="ru-RU" sz="2800" dirty="0">
              <a:latin typeface="+mn-lt"/>
            </a:endParaRPr>
          </a:p>
          <a:p>
            <a:pPr marL="457200" indent="-457200" fontAlgn="auto">
              <a:spcBef>
                <a:spcPts val="0"/>
              </a:spcBef>
              <a:spcAft>
                <a:spcPts val="0"/>
              </a:spcAft>
              <a:buFont typeface="Arial" panose="020B0604020202020204" pitchFamily="34" charset="0"/>
              <a:buChar char="•"/>
              <a:defRPr/>
            </a:pPr>
            <a:r>
              <a:rPr lang="ru-RU" sz="2800" dirty="0" err="1">
                <a:latin typeface="+mn-lt"/>
              </a:rPr>
              <a:t>парламентський</a:t>
            </a:r>
            <a:endParaRPr lang="ru-RU" sz="2800" dirty="0">
              <a:latin typeface="+mn-lt"/>
            </a:endParaRPr>
          </a:p>
          <a:p>
            <a:pPr marL="457200" indent="-457200" fontAlgn="auto">
              <a:spcBef>
                <a:spcPts val="0"/>
              </a:spcBef>
              <a:spcAft>
                <a:spcPts val="0"/>
              </a:spcAft>
              <a:buFont typeface="Arial" panose="020B0604020202020204" pitchFamily="34" charset="0"/>
              <a:buChar char="•"/>
              <a:defRPr/>
            </a:pPr>
            <a:r>
              <a:rPr lang="ru-RU" sz="2800" dirty="0" err="1">
                <a:latin typeface="+mn-lt"/>
              </a:rPr>
              <a:t>урядовий</a:t>
            </a:r>
            <a:endParaRPr lang="ru-RU" sz="2800" dirty="0">
              <a:latin typeface="+mn-lt"/>
            </a:endParaRPr>
          </a:p>
          <a:p>
            <a:pPr marL="457200" indent="-457200" fontAlgn="auto">
              <a:spcBef>
                <a:spcPts val="0"/>
              </a:spcBef>
              <a:spcAft>
                <a:spcPts val="0"/>
              </a:spcAft>
              <a:buFont typeface="Arial" panose="020B0604020202020204" pitchFamily="34" charset="0"/>
              <a:buChar char="•"/>
              <a:defRPr/>
            </a:pPr>
            <a:r>
              <a:rPr lang="ru-RU" sz="2800" dirty="0" err="1">
                <a:latin typeface="+mn-lt"/>
              </a:rPr>
              <a:t>міжнародний</a:t>
            </a:r>
            <a:endParaRPr lang="ru-RU" sz="2800" dirty="0">
              <a:latin typeface="+mn-lt"/>
            </a:endParaRPr>
          </a:p>
          <a:p>
            <a:pPr marL="457200" indent="-457200" fontAlgn="auto">
              <a:spcBef>
                <a:spcPts val="0"/>
              </a:spcBef>
              <a:spcAft>
                <a:spcPts val="0"/>
              </a:spcAft>
              <a:buFont typeface="Arial" panose="020B0604020202020204" pitchFamily="34" charset="0"/>
              <a:buChar char="•"/>
              <a:defRPr/>
            </a:pPr>
            <a:r>
              <a:rPr lang="ru-RU" sz="2800" dirty="0" err="1">
                <a:latin typeface="+mn-lt"/>
              </a:rPr>
              <a:t>судовий</a:t>
            </a:r>
            <a:endParaRPr lang="ru-RU" sz="2800" dirty="0">
              <a:latin typeface="+mn-lt"/>
            </a:endParaRPr>
          </a:p>
          <a:p>
            <a:pPr marL="457200" indent="-457200" fontAlgn="auto">
              <a:spcBef>
                <a:spcPts val="0"/>
              </a:spcBef>
              <a:spcAft>
                <a:spcPts val="0"/>
              </a:spcAft>
              <a:buFont typeface="Arial" panose="020B0604020202020204" pitchFamily="34" charset="0"/>
              <a:buChar char="•"/>
              <a:defRPr/>
            </a:pPr>
            <a:r>
              <a:rPr lang="ru-RU" sz="2800" dirty="0" err="1">
                <a:latin typeface="+mn-lt"/>
              </a:rPr>
              <a:t>економічний</a:t>
            </a:r>
            <a:endParaRPr lang="ru-RU" sz="2800" dirty="0">
              <a:latin typeface="+mn-lt"/>
            </a:endParaRPr>
          </a:p>
          <a:p>
            <a:pPr marL="457200" indent="-457200" fontAlgn="auto">
              <a:spcBef>
                <a:spcPts val="0"/>
              </a:spcBef>
              <a:spcAft>
                <a:spcPts val="0"/>
              </a:spcAft>
              <a:buFont typeface="Arial" panose="020B0604020202020204" pitchFamily="34" charset="0"/>
              <a:buChar char="•"/>
              <a:defRPr/>
            </a:pPr>
            <a:r>
              <a:rPr lang="ru-RU" sz="2800" dirty="0" err="1">
                <a:latin typeface="+mn-lt"/>
              </a:rPr>
              <a:t>науковий</a:t>
            </a:r>
            <a:endParaRPr lang="ru-RU" sz="2800" dirty="0">
              <a:latin typeface="+mn-lt"/>
            </a:endParaRPr>
          </a:p>
          <a:p>
            <a:pPr marL="457200" indent="-457200" fontAlgn="auto">
              <a:spcBef>
                <a:spcPts val="0"/>
              </a:spcBef>
              <a:spcAft>
                <a:spcPts val="0"/>
              </a:spcAft>
              <a:buFont typeface="Arial" panose="020B0604020202020204" pitchFamily="34" charset="0"/>
              <a:buChar char="•"/>
              <a:defRPr/>
            </a:pPr>
            <a:r>
              <a:rPr lang="ru-RU" sz="2800" dirty="0" err="1">
                <a:latin typeface="+mn-lt"/>
              </a:rPr>
              <a:t>мистецький</a:t>
            </a:r>
            <a:endParaRPr lang="ru-RU" sz="2800" dirty="0">
              <a:latin typeface="+mn-lt"/>
            </a:endParaRPr>
          </a:p>
          <a:p>
            <a:pPr marL="457200" indent="-457200" fontAlgn="auto">
              <a:spcBef>
                <a:spcPts val="0"/>
              </a:spcBef>
              <a:spcAft>
                <a:spcPts val="0"/>
              </a:spcAft>
              <a:buFont typeface="Arial" panose="020B0604020202020204" pitchFamily="34" charset="0"/>
              <a:buChar char="•"/>
              <a:defRPr/>
            </a:pPr>
            <a:r>
              <a:rPr lang="ru-RU" sz="2800" dirty="0" err="1">
                <a:latin typeface="+mn-lt"/>
              </a:rPr>
              <a:t>спортивний</a:t>
            </a:r>
            <a:r>
              <a:rPr lang="ru-RU" sz="2800" dirty="0">
                <a:latin typeface="+mn-lt"/>
              </a:rPr>
              <a:t> </a:t>
            </a:r>
          </a:p>
          <a:p>
            <a:pPr marL="457200" indent="-457200" fontAlgn="auto">
              <a:spcBef>
                <a:spcPts val="0"/>
              </a:spcBef>
              <a:spcAft>
                <a:spcPts val="0"/>
              </a:spcAft>
              <a:buFont typeface="Arial" panose="020B0604020202020204" pitchFamily="34" charset="0"/>
              <a:buChar char="•"/>
              <a:defRPr/>
            </a:pPr>
            <a:r>
              <a:rPr lang="uk-UA" sz="2800" dirty="0">
                <a:latin typeface="+mn-lt"/>
              </a:rPr>
              <a:t>тощо</a:t>
            </a:r>
            <a:endParaRPr lang="ru-RU" sz="2800" dirty="0">
              <a:latin typeface="+mn-lt"/>
            </a:endParaRPr>
          </a:p>
          <a:p>
            <a:pPr fontAlgn="auto">
              <a:spcBef>
                <a:spcPts val="0"/>
              </a:spcBef>
              <a:spcAft>
                <a:spcPts val="0"/>
              </a:spcAft>
              <a:defRPr/>
            </a:pPr>
            <a:endParaRPr lang="ru-RU" sz="2800" dirty="0">
              <a:latin typeface="+mn-l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41288"/>
            <a:ext cx="12192000" cy="585787"/>
          </a:xfrm>
          <a:prstGeom prst="rect">
            <a:avLst/>
          </a:prstGeom>
          <a:noFill/>
        </p:spPr>
        <p:txBody>
          <a:bodyPr>
            <a:spAutoFit/>
          </a:bodyPr>
          <a:lstStyle/>
          <a:p>
            <a:pPr algn="ctr" fontAlgn="auto">
              <a:spcBef>
                <a:spcPts val="0"/>
              </a:spcBef>
              <a:spcAft>
                <a:spcPts val="0"/>
              </a:spcAft>
              <a:defRPr/>
            </a:pPr>
            <a:r>
              <a:rPr lang="uk-UA" sz="3200" u="sng" dirty="0">
                <a:effectLst>
                  <a:outerShdw blurRad="38100" dist="38100" dir="2700000" algn="tl">
                    <a:srgbClr val="000000">
                      <a:alpha val="43137"/>
                    </a:srgbClr>
                  </a:outerShdw>
                </a:effectLst>
                <a:latin typeface="+mn-lt"/>
              </a:rPr>
              <a:t>3.Види звітів за структурою</a:t>
            </a:r>
            <a:endParaRPr lang="ru-RU" sz="3200" u="sng" dirty="0">
              <a:effectLst>
                <a:outerShdw blurRad="38100" dist="38100" dir="2700000" algn="tl">
                  <a:srgbClr val="000000">
                    <a:alpha val="43137"/>
                  </a:srgbClr>
                </a:outerShdw>
              </a:effectLst>
              <a:latin typeface="+mn-lt"/>
            </a:endParaRPr>
          </a:p>
        </p:txBody>
      </p:sp>
      <p:sp>
        <p:nvSpPr>
          <p:cNvPr id="3" name="TextBox 2"/>
          <p:cNvSpPr txBox="1"/>
          <p:nvPr/>
        </p:nvSpPr>
        <p:spPr>
          <a:xfrm>
            <a:off x="0" y="782638"/>
            <a:ext cx="12053888" cy="5602287"/>
          </a:xfrm>
          <a:prstGeom prst="rect">
            <a:avLst/>
          </a:prstGeom>
          <a:noFill/>
        </p:spPr>
        <p:txBody>
          <a:bodyPr>
            <a:spAutoFit/>
          </a:bodyPr>
          <a:lstStyle/>
          <a:p>
            <a:pPr algn="ctr" fontAlgn="auto">
              <a:spcBef>
                <a:spcPts val="0"/>
              </a:spcBef>
              <a:spcAft>
                <a:spcPts val="0"/>
              </a:spcAft>
              <a:defRPr/>
            </a:pPr>
            <a:r>
              <a:rPr lang="ru-RU" sz="2000" dirty="0" err="1">
                <a:latin typeface="+mn-lt"/>
              </a:rPr>
              <a:t>Визначальною</a:t>
            </a:r>
            <a:r>
              <a:rPr lang="ru-RU" sz="2000" dirty="0">
                <a:latin typeface="+mn-lt"/>
              </a:rPr>
              <a:t> </a:t>
            </a:r>
            <a:r>
              <a:rPr lang="ru-RU" sz="2000" dirty="0" err="1">
                <a:latin typeface="+mn-lt"/>
              </a:rPr>
              <a:t>рисою</a:t>
            </a:r>
            <a:r>
              <a:rPr lang="ru-RU" sz="2000" dirty="0">
                <a:latin typeface="+mn-lt"/>
              </a:rPr>
              <a:t> у </a:t>
            </a:r>
            <a:r>
              <a:rPr lang="ru-RU" sz="2000" dirty="0" err="1">
                <a:latin typeface="+mn-lt"/>
              </a:rPr>
              <a:t>класифікації</a:t>
            </a:r>
            <a:r>
              <a:rPr lang="ru-RU" sz="2000" dirty="0">
                <a:latin typeface="+mn-lt"/>
              </a:rPr>
              <a:t> </a:t>
            </a:r>
            <a:r>
              <a:rPr lang="ru-RU" sz="2000" dirty="0" err="1">
                <a:latin typeface="+mn-lt"/>
              </a:rPr>
              <a:t>звітів</a:t>
            </a:r>
            <a:r>
              <a:rPr lang="ru-RU" sz="2000" dirty="0">
                <a:latin typeface="+mn-lt"/>
              </a:rPr>
              <a:t> за структурою є </a:t>
            </a:r>
            <a:r>
              <a:rPr lang="ru-RU" sz="2000" dirty="0" err="1">
                <a:latin typeface="+mn-lt"/>
              </a:rPr>
              <a:t>композиція</a:t>
            </a:r>
            <a:r>
              <a:rPr lang="ru-RU" sz="2000" dirty="0">
                <a:latin typeface="+mn-lt"/>
              </a:rPr>
              <a:t> і </a:t>
            </a:r>
            <a:r>
              <a:rPr lang="ru-RU" sz="2000" dirty="0" err="1">
                <a:latin typeface="+mn-lt"/>
              </a:rPr>
              <a:t>спосіб</a:t>
            </a:r>
            <a:r>
              <a:rPr lang="ru-RU" sz="2000" dirty="0">
                <a:latin typeface="+mn-lt"/>
              </a:rPr>
              <a:t>, а </a:t>
            </a:r>
            <a:r>
              <a:rPr lang="ru-RU" sz="2000" dirty="0" err="1">
                <a:latin typeface="+mn-lt"/>
              </a:rPr>
              <a:t>також</a:t>
            </a:r>
            <a:r>
              <a:rPr lang="ru-RU" sz="2000" dirty="0">
                <a:latin typeface="+mn-lt"/>
              </a:rPr>
              <a:t> мета </a:t>
            </a:r>
            <a:r>
              <a:rPr lang="ru-RU" sz="2000" dirty="0" err="1">
                <a:latin typeface="+mn-lt"/>
              </a:rPr>
              <a:t>викладу</a:t>
            </a:r>
            <a:r>
              <a:rPr lang="ru-RU" sz="2000" dirty="0">
                <a:latin typeface="+mn-lt"/>
              </a:rPr>
              <a:t>:</a:t>
            </a:r>
          </a:p>
          <a:p>
            <a:pPr marL="285750" indent="-285750" algn="just" fontAlgn="auto">
              <a:spcBef>
                <a:spcPts val="0"/>
              </a:spcBef>
              <a:spcAft>
                <a:spcPts val="0"/>
              </a:spcAft>
              <a:buFont typeface="Arial" panose="020B0604020202020204" pitchFamily="34" charset="0"/>
              <a:buChar char="•"/>
              <a:defRPr/>
            </a:pPr>
            <a:r>
              <a:rPr lang="ru-RU" sz="2000" b="1" dirty="0" err="1">
                <a:latin typeface="+mn-lt"/>
              </a:rPr>
              <a:t>Прямий</a:t>
            </a:r>
            <a:r>
              <a:rPr lang="ru-RU" sz="2000" b="1" dirty="0">
                <a:latin typeface="+mn-lt"/>
              </a:rPr>
              <a:t> </a:t>
            </a:r>
            <a:r>
              <a:rPr lang="ru-RU" sz="2000" b="1" dirty="0" err="1">
                <a:latin typeface="+mn-lt"/>
              </a:rPr>
              <a:t>інформаційний</a:t>
            </a:r>
            <a:r>
              <a:rPr lang="ru-RU" sz="2000" b="1" dirty="0">
                <a:latin typeface="+mn-lt"/>
              </a:rPr>
              <a:t> </a:t>
            </a:r>
            <a:r>
              <a:rPr lang="ru-RU" sz="2000" b="1" dirty="0" err="1">
                <a:latin typeface="+mn-lt"/>
              </a:rPr>
              <a:t>звіт</a:t>
            </a:r>
            <a:r>
              <a:rPr lang="ru-RU" sz="2000" dirty="0">
                <a:latin typeface="+mn-lt"/>
              </a:rPr>
              <a:t> </a:t>
            </a:r>
            <a:r>
              <a:rPr lang="ru-RU" sz="2000" dirty="0" err="1">
                <a:latin typeface="+mn-lt"/>
              </a:rPr>
              <a:t>відтворює</a:t>
            </a:r>
            <a:r>
              <a:rPr lang="ru-RU" sz="2000" dirty="0">
                <a:latin typeface="+mn-lt"/>
              </a:rPr>
              <a:t> </a:t>
            </a:r>
            <a:r>
              <a:rPr lang="ru-RU" sz="2000" dirty="0" err="1">
                <a:latin typeface="+mn-lt"/>
              </a:rPr>
              <a:t>подію</a:t>
            </a:r>
            <a:r>
              <a:rPr lang="ru-RU" sz="2000" dirty="0">
                <a:latin typeface="+mn-lt"/>
              </a:rPr>
              <a:t> в </a:t>
            </a:r>
            <a:r>
              <a:rPr lang="ru-RU" sz="2000" dirty="0" err="1">
                <a:latin typeface="+mn-lt"/>
              </a:rPr>
              <a:t>хронологічному</a:t>
            </a:r>
            <a:r>
              <a:rPr lang="ru-RU" sz="2000" dirty="0">
                <a:latin typeface="+mn-lt"/>
              </a:rPr>
              <a:t> порядку, </a:t>
            </a:r>
            <a:r>
              <a:rPr lang="ru-RU" sz="2000" dirty="0" err="1">
                <a:latin typeface="+mn-lt"/>
              </a:rPr>
              <a:t>тобто</a:t>
            </a:r>
            <a:r>
              <a:rPr lang="ru-RU" sz="2000" dirty="0">
                <a:latin typeface="+mn-lt"/>
              </a:rPr>
              <a:t> в </a:t>
            </a:r>
            <a:r>
              <a:rPr lang="ru-RU" sz="2000" dirty="0" err="1">
                <a:latin typeface="+mn-lt"/>
              </a:rPr>
              <a:t>точній</a:t>
            </a:r>
            <a:r>
              <a:rPr lang="ru-RU" sz="2000" dirty="0">
                <a:latin typeface="+mn-lt"/>
              </a:rPr>
              <a:t> </a:t>
            </a:r>
            <a:r>
              <a:rPr lang="ru-RU" sz="2000" dirty="0" err="1">
                <a:latin typeface="+mn-lt"/>
              </a:rPr>
              <a:t>логічній</a:t>
            </a:r>
            <a:r>
              <a:rPr lang="ru-RU" sz="2000" dirty="0">
                <a:latin typeface="+mn-lt"/>
              </a:rPr>
              <a:t> </a:t>
            </a:r>
            <a:r>
              <a:rPr lang="ru-RU" sz="2000" dirty="0" err="1">
                <a:latin typeface="+mn-lt"/>
              </a:rPr>
              <a:t>відповідності</a:t>
            </a:r>
            <a:r>
              <a:rPr lang="ru-RU" sz="2000" dirty="0">
                <a:latin typeface="+mn-lt"/>
              </a:rPr>
              <a:t> до </a:t>
            </a:r>
            <a:r>
              <a:rPr lang="ru-RU" sz="2000" dirty="0" err="1">
                <a:latin typeface="+mn-lt"/>
              </a:rPr>
              <a:t>її</a:t>
            </a:r>
            <a:r>
              <a:rPr lang="ru-RU" sz="2000" dirty="0">
                <a:latin typeface="+mn-lt"/>
              </a:rPr>
              <a:t> </a:t>
            </a:r>
            <a:r>
              <a:rPr lang="ru-RU" sz="2000" dirty="0" err="1">
                <a:latin typeface="+mn-lt"/>
              </a:rPr>
              <a:t>розгортання</a:t>
            </a:r>
            <a:r>
              <a:rPr lang="ru-RU" sz="2000" dirty="0">
                <a:latin typeface="+mn-lt"/>
              </a:rPr>
              <a:t>, </a:t>
            </a:r>
            <a:r>
              <a:rPr lang="ru-RU" sz="2000" dirty="0" err="1">
                <a:latin typeface="+mn-lt"/>
              </a:rPr>
              <a:t>її</a:t>
            </a:r>
            <a:r>
              <a:rPr lang="ru-RU" sz="2000" dirty="0">
                <a:latin typeface="+mn-lt"/>
              </a:rPr>
              <a:t> ходу, потоку: початок, середина, </a:t>
            </a:r>
            <a:r>
              <a:rPr lang="ru-RU" sz="2000" dirty="0" err="1">
                <a:latin typeface="+mn-lt"/>
              </a:rPr>
              <a:t>кінець</a:t>
            </a:r>
            <a:r>
              <a:rPr lang="ru-RU" sz="2000" dirty="0">
                <a:latin typeface="+mn-lt"/>
              </a:rPr>
              <a:t>. </a:t>
            </a:r>
          </a:p>
          <a:p>
            <a:pPr marL="285750" indent="-285750" algn="just" fontAlgn="auto">
              <a:spcBef>
                <a:spcPts val="0"/>
              </a:spcBef>
              <a:spcAft>
                <a:spcPts val="0"/>
              </a:spcAft>
              <a:buFont typeface="Arial" panose="020B0604020202020204" pitchFamily="34" charset="0"/>
              <a:buChar char="•"/>
              <a:defRPr/>
            </a:pPr>
            <a:endParaRPr lang="ru-RU" sz="2000" b="1" dirty="0">
              <a:latin typeface="+mn-lt"/>
            </a:endParaRPr>
          </a:p>
          <a:p>
            <a:pPr marL="285750" indent="-285750" algn="just" fontAlgn="auto">
              <a:spcBef>
                <a:spcPts val="0"/>
              </a:spcBef>
              <a:spcAft>
                <a:spcPts val="0"/>
              </a:spcAft>
              <a:buFont typeface="Arial" panose="020B0604020202020204" pitchFamily="34" charset="0"/>
              <a:buChar char="•"/>
              <a:defRPr/>
            </a:pPr>
            <a:r>
              <a:rPr lang="ru-RU" sz="2000" b="1" dirty="0" err="1">
                <a:latin typeface="+mn-lt"/>
              </a:rPr>
              <a:t>Аналітичний</a:t>
            </a:r>
            <a:r>
              <a:rPr lang="ru-RU" sz="2000" b="1" dirty="0">
                <a:latin typeface="+mn-lt"/>
              </a:rPr>
              <a:t> </a:t>
            </a:r>
            <a:r>
              <a:rPr lang="ru-RU" sz="2000" b="1" dirty="0" err="1">
                <a:latin typeface="+mn-lt"/>
              </a:rPr>
              <a:t>звіт</a:t>
            </a:r>
            <a:r>
              <a:rPr lang="ru-RU" sz="2000" dirty="0">
                <a:latin typeface="+mn-lt"/>
              </a:rPr>
              <a:t> </a:t>
            </a:r>
            <a:r>
              <a:rPr lang="ru-RU" sz="2000" dirty="0" err="1">
                <a:latin typeface="+mn-lt"/>
              </a:rPr>
              <a:t>має</a:t>
            </a:r>
            <a:r>
              <a:rPr lang="ru-RU" sz="2000" dirty="0">
                <a:latin typeface="+mn-lt"/>
              </a:rPr>
              <a:t> </a:t>
            </a:r>
            <a:r>
              <a:rPr lang="ru-RU" sz="2000" dirty="0" err="1">
                <a:latin typeface="+mn-lt"/>
              </a:rPr>
              <a:t>елемент</a:t>
            </a:r>
            <a:r>
              <a:rPr lang="ru-RU" sz="2000" dirty="0">
                <a:latin typeface="+mn-lt"/>
              </a:rPr>
              <a:t> </a:t>
            </a:r>
            <a:r>
              <a:rPr lang="ru-RU" sz="2000" dirty="0" err="1">
                <a:latin typeface="+mn-lt"/>
              </a:rPr>
              <a:t>аналізування</a:t>
            </a:r>
            <a:r>
              <a:rPr lang="ru-RU" sz="2000" dirty="0">
                <a:latin typeface="+mn-lt"/>
              </a:rPr>
              <a:t>, </a:t>
            </a:r>
            <a:r>
              <a:rPr lang="ru-RU" sz="2000" dirty="0" err="1">
                <a:latin typeface="+mn-lt"/>
              </a:rPr>
              <a:t>оцінки</a:t>
            </a:r>
            <a:r>
              <a:rPr lang="ru-RU" sz="2000" dirty="0">
                <a:latin typeface="+mn-lt"/>
              </a:rPr>
              <a:t>, а </a:t>
            </a:r>
            <a:r>
              <a:rPr lang="ru-RU" sz="2000" dirty="0" err="1">
                <a:latin typeface="+mn-lt"/>
              </a:rPr>
              <a:t>можливо</a:t>
            </a:r>
            <a:r>
              <a:rPr lang="ru-RU" sz="2000" dirty="0">
                <a:latin typeface="+mn-lt"/>
              </a:rPr>
              <a:t>, і </a:t>
            </a:r>
            <a:r>
              <a:rPr lang="ru-RU" sz="2000" dirty="0" err="1">
                <a:latin typeface="+mn-lt"/>
              </a:rPr>
              <a:t>прогнозування</a:t>
            </a:r>
            <a:r>
              <a:rPr lang="ru-RU" sz="2000" dirty="0">
                <a:latin typeface="+mn-lt"/>
              </a:rPr>
              <a:t>. </a:t>
            </a:r>
            <a:r>
              <a:rPr lang="ru-RU" sz="2000" dirty="0" err="1">
                <a:latin typeface="+mn-lt"/>
              </a:rPr>
              <a:t>Повідомляючи</a:t>
            </a:r>
            <a:r>
              <a:rPr lang="ru-RU" sz="2000" dirty="0">
                <a:latin typeface="+mn-lt"/>
              </a:rPr>
              <a:t> про </a:t>
            </a:r>
            <a:r>
              <a:rPr lang="ru-RU" sz="2000" dirty="0" err="1">
                <a:latin typeface="+mn-lt"/>
              </a:rPr>
              <a:t>подію</a:t>
            </a:r>
            <a:r>
              <a:rPr lang="ru-RU" sz="2000" dirty="0">
                <a:latin typeface="+mn-lt"/>
              </a:rPr>
              <a:t>, </a:t>
            </a:r>
            <a:r>
              <a:rPr lang="ru-RU" sz="2000" dirty="0" err="1">
                <a:latin typeface="+mn-lt"/>
              </a:rPr>
              <a:t>журналіст</a:t>
            </a:r>
            <a:r>
              <a:rPr lang="ru-RU" sz="2000" dirty="0">
                <a:latin typeface="+mn-lt"/>
              </a:rPr>
              <a:t> </a:t>
            </a:r>
            <a:r>
              <a:rPr lang="ru-RU" sz="2000" dirty="0" err="1">
                <a:latin typeface="+mn-lt"/>
              </a:rPr>
              <a:t>осмислює</a:t>
            </a:r>
            <a:r>
              <a:rPr lang="ru-RU" sz="2000" dirty="0">
                <a:latin typeface="+mn-lt"/>
              </a:rPr>
              <a:t> </a:t>
            </a:r>
            <a:r>
              <a:rPr lang="ru-RU" sz="2000" dirty="0" err="1">
                <a:latin typeface="+mn-lt"/>
              </a:rPr>
              <a:t>її</a:t>
            </a:r>
            <a:r>
              <a:rPr lang="ru-RU" sz="2000" dirty="0">
                <a:latin typeface="+mn-lt"/>
              </a:rPr>
              <a:t>, </a:t>
            </a:r>
            <a:r>
              <a:rPr lang="ru-RU" sz="2000" dirty="0" err="1">
                <a:latin typeface="+mn-lt"/>
              </a:rPr>
              <a:t>дає</a:t>
            </a:r>
            <a:r>
              <a:rPr lang="ru-RU" sz="2000" dirty="0">
                <a:latin typeface="+mn-lt"/>
              </a:rPr>
              <a:t> </a:t>
            </a:r>
            <a:r>
              <a:rPr lang="ru-RU" sz="2000" dirty="0" err="1">
                <a:latin typeface="+mn-lt"/>
              </a:rPr>
              <a:t>власну</a:t>
            </a:r>
            <a:r>
              <a:rPr lang="ru-RU" sz="2000" dirty="0">
                <a:latin typeface="+mn-lt"/>
              </a:rPr>
              <a:t> </a:t>
            </a:r>
            <a:r>
              <a:rPr lang="ru-RU" sz="2000" dirty="0" err="1">
                <a:latin typeface="+mn-lt"/>
              </a:rPr>
              <a:t>оцінку</a:t>
            </a:r>
            <a:r>
              <a:rPr lang="ru-RU" sz="2000" dirty="0">
                <a:latin typeface="+mn-lt"/>
              </a:rPr>
              <a:t> фактам. Для </a:t>
            </a:r>
            <a:r>
              <a:rPr lang="ru-RU" sz="2000" dirty="0" err="1">
                <a:latin typeface="+mn-lt"/>
              </a:rPr>
              <a:t>цього</a:t>
            </a:r>
            <a:r>
              <a:rPr lang="ru-RU" sz="2000" dirty="0">
                <a:latin typeface="+mn-lt"/>
              </a:rPr>
              <a:t> </a:t>
            </a:r>
            <a:r>
              <a:rPr lang="ru-RU" sz="2000" dirty="0" err="1">
                <a:latin typeface="+mn-lt"/>
              </a:rPr>
              <a:t>він</a:t>
            </a:r>
            <a:r>
              <a:rPr lang="ru-RU" sz="2000" dirty="0">
                <a:latin typeface="+mn-lt"/>
              </a:rPr>
              <a:t> як </a:t>
            </a:r>
            <a:r>
              <a:rPr lang="ru-RU" sz="2000" dirty="0" err="1">
                <a:latin typeface="+mn-lt"/>
              </a:rPr>
              <a:t>докази</a:t>
            </a:r>
            <a:r>
              <a:rPr lang="ru-RU" sz="2000" dirty="0">
                <a:latin typeface="+mn-lt"/>
              </a:rPr>
              <a:t> </a:t>
            </a:r>
            <a:r>
              <a:rPr lang="ru-RU" sz="2000" dirty="0" err="1">
                <a:latin typeface="+mn-lt"/>
              </a:rPr>
              <a:t>може</a:t>
            </a:r>
            <a:r>
              <a:rPr lang="ru-RU" sz="2000" dirty="0">
                <a:latin typeface="+mn-lt"/>
              </a:rPr>
              <a:t> </a:t>
            </a:r>
            <a:r>
              <a:rPr lang="ru-RU" sz="2000" dirty="0" err="1">
                <a:latin typeface="+mn-lt"/>
              </a:rPr>
              <a:t>залучати</a:t>
            </a:r>
            <a:r>
              <a:rPr lang="ru-RU" sz="2000" dirty="0">
                <a:latin typeface="+mn-lt"/>
              </a:rPr>
              <a:t> </a:t>
            </a:r>
            <a:r>
              <a:rPr lang="ru-RU" sz="2000" dirty="0" err="1">
                <a:latin typeface="+mn-lt"/>
              </a:rPr>
              <a:t>додаткові</a:t>
            </a:r>
            <a:r>
              <a:rPr lang="ru-RU" sz="2000" dirty="0">
                <a:latin typeface="+mn-lt"/>
              </a:rPr>
              <a:t> </a:t>
            </a:r>
            <a:r>
              <a:rPr lang="ru-RU" sz="2000" dirty="0" err="1">
                <a:latin typeface="+mn-lt"/>
              </a:rPr>
              <a:t>цифри</a:t>
            </a:r>
            <a:r>
              <a:rPr lang="ru-RU" sz="2000" dirty="0">
                <a:latin typeface="+mn-lt"/>
              </a:rPr>
              <a:t> і </a:t>
            </a:r>
            <a:r>
              <a:rPr lang="ru-RU" sz="2000" dirty="0" err="1">
                <a:latin typeface="+mn-lt"/>
              </a:rPr>
              <a:t>факти</a:t>
            </a:r>
            <a:r>
              <a:rPr lang="ru-RU" sz="2000" dirty="0">
                <a:latin typeface="+mn-lt"/>
              </a:rPr>
              <a:t>, </a:t>
            </a:r>
            <a:r>
              <a:rPr lang="ru-RU" sz="2000" dirty="0" err="1">
                <a:latin typeface="+mn-lt"/>
              </a:rPr>
              <a:t>наводити</a:t>
            </a:r>
            <a:r>
              <a:rPr lang="ru-RU" sz="2000" dirty="0">
                <a:latin typeface="+mn-lt"/>
              </a:rPr>
              <a:t> </a:t>
            </a:r>
            <a:r>
              <a:rPr lang="ru-RU" sz="2000" dirty="0" err="1">
                <a:latin typeface="+mn-lt"/>
              </a:rPr>
              <a:t>чиїсь</a:t>
            </a:r>
            <a:r>
              <a:rPr lang="ru-RU" sz="2000" dirty="0">
                <a:latin typeface="+mn-lt"/>
              </a:rPr>
              <a:t> думки з </a:t>
            </a:r>
            <a:r>
              <a:rPr lang="ru-RU" sz="2000" dirty="0" err="1">
                <a:latin typeface="+mn-lt"/>
              </a:rPr>
              <a:t>даного</a:t>
            </a:r>
            <a:r>
              <a:rPr lang="ru-RU" sz="2000" dirty="0">
                <a:latin typeface="+mn-lt"/>
              </a:rPr>
              <a:t> приводу, </a:t>
            </a:r>
            <a:r>
              <a:rPr lang="ru-RU" sz="2000" dirty="0" err="1">
                <a:latin typeface="+mn-lt"/>
              </a:rPr>
              <a:t>проводити</a:t>
            </a:r>
            <a:r>
              <a:rPr lang="ru-RU" sz="2000" dirty="0">
                <a:latin typeface="+mn-lt"/>
              </a:rPr>
              <a:t> </a:t>
            </a:r>
            <a:r>
              <a:rPr lang="ru-RU" sz="2000" dirty="0" err="1">
                <a:latin typeface="+mn-lt"/>
              </a:rPr>
              <a:t>паралелі</a:t>
            </a:r>
            <a:r>
              <a:rPr lang="ru-RU" sz="2000" dirty="0">
                <a:latin typeface="+mn-lt"/>
              </a:rPr>
              <a:t>, </a:t>
            </a:r>
            <a:r>
              <a:rPr lang="ru-RU" sz="2000" dirty="0" err="1">
                <a:latin typeface="+mn-lt"/>
              </a:rPr>
              <a:t>асоціювити</a:t>
            </a:r>
            <a:r>
              <a:rPr lang="ru-RU" sz="2000" dirty="0">
                <a:latin typeface="+mn-lt"/>
              </a:rPr>
              <a:t> </a:t>
            </a:r>
            <a:r>
              <a:rPr lang="ru-RU" sz="2000" dirty="0" err="1">
                <a:latin typeface="+mn-lt"/>
              </a:rPr>
              <a:t>тощо</a:t>
            </a:r>
            <a:r>
              <a:rPr lang="ru-RU" sz="2000" dirty="0">
                <a:latin typeface="+mn-lt"/>
              </a:rPr>
              <a:t>.</a:t>
            </a:r>
          </a:p>
          <a:p>
            <a:pPr marL="285750" indent="-285750" algn="just" fontAlgn="auto">
              <a:spcBef>
                <a:spcPts val="0"/>
              </a:spcBef>
              <a:spcAft>
                <a:spcPts val="0"/>
              </a:spcAft>
              <a:buFont typeface="Arial" panose="020B0604020202020204" pitchFamily="34" charset="0"/>
              <a:buChar char="•"/>
              <a:defRPr/>
            </a:pPr>
            <a:endParaRPr lang="ru-RU" sz="2000" b="1" dirty="0">
              <a:latin typeface="+mn-lt"/>
            </a:endParaRPr>
          </a:p>
          <a:p>
            <a:pPr marL="285750" indent="-285750" algn="just" fontAlgn="auto">
              <a:spcBef>
                <a:spcPts val="0"/>
              </a:spcBef>
              <a:spcAft>
                <a:spcPts val="0"/>
              </a:spcAft>
              <a:buFont typeface="Arial" panose="020B0604020202020204" pitchFamily="34" charset="0"/>
              <a:buChar char="•"/>
              <a:defRPr/>
            </a:pPr>
            <a:r>
              <a:rPr lang="ru-RU" sz="2000" b="1" dirty="0" err="1">
                <a:latin typeface="+mn-lt"/>
              </a:rPr>
              <a:t>Тематичний</a:t>
            </a:r>
            <a:r>
              <a:rPr lang="ru-RU" sz="2000" b="1" dirty="0">
                <a:latin typeface="+mn-lt"/>
              </a:rPr>
              <a:t> </a:t>
            </a:r>
            <a:r>
              <a:rPr lang="ru-RU" sz="2000" b="1" dirty="0" err="1">
                <a:latin typeface="+mn-lt"/>
              </a:rPr>
              <a:t>звіт</a:t>
            </a:r>
            <a:r>
              <a:rPr lang="ru-RU" sz="2000" dirty="0">
                <a:latin typeface="+mn-lt"/>
              </a:rPr>
              <a:t> </a:t>
            </a:r>
            <a:r>
              <a:rPr lang="ru-RU" sz="2000" dirty="0" err="1">
                <a:latin typeface="+mn-lt"/>
              </a:rPr>
              <a:t>зосереджується</a:t>
            </a:r>
            <a:r>
              <a:rPr lang="ru-RU" sz="2000" dirty="0">
                <a:latin typeface="+mn-lt"/>
              </a:rPr>
              <a:t> на </a:t>
            </a:r>
            <a:r>
              <a:rPr lang="ru-RU" sz="2000" dirty="0" err="1">
                <a:latin typeface="+mn-lt"/>
              </a:rPr>
              <a:t>головній</a:t>
            </a:r>
            <a:r>
              <a:rPr lang="ru-RU" sz="2000" dirty="0">
                <a:latin typeface="+mn-lt"/>
              </a:rPr>
              <a:t> </a:t>
            </a:r>
            <a:r>
              <a:rPr lang="ru-RU" sz="2000" dirty="0" err="1">
                <a:latin typeface="+mn-lt"/>
              </a:rPr>
              <a:t>темі</a:t>
            </a:r>
            <a:r>
              <a:rPr lang="ru-RU" sz="2000" dirty="0">
                <a:latin typeface="+mn-lt"/>
              </a:rPr>
              <a:t>, яка </a:t>
            </a:r>
            <a:r>
              <a:rPr lang="ru-RU" sz="2000" dirty="0" err="1">
                <a:latin typeface="+mn-lt"/>
              </a:rPr>
              <a:t>складає</a:t>
            </a:r>
            <a:r>
              <a:rPr lang="ru-RU" sz="2000" dirty="0">
                <a:latin typeface="+mn-lt"/>
              </a:rPr>
              <a:t> основу, лейтмотив </a:t>
            </a:r>
            <a:r>
              <a:rPr lang="ru-RU" sz="2000" dirty="0" err="1">
                <a:latin typeface="+mn-lt"/>
              </a:rPr>
              <a:t>події</a:t>
            </a:r>
            <a:r>
              <a:rPr lang="ru-RU" sz="2000" dirty="0">
                <a:latin typeface="+mn-lt"/>
              </a:rPr>
              <a:t>. Саме </a:t>
            </a:r>
            <a:r>
              <a:rPr lang="ru-RU" sz="2000" dirty="0" err="1">
                <a:latin typeface="+mn-lt"/>
              </a:rPr>
              <a:t>ця</a:t>
            </a:r>
            <a:r>
              <a:rPr lang="ru-RU" sz="2000" dirty="0">
                <a:latin typeface="+mn-lt"/>
              </a:rPr>
              <a:t> тема, а не </a:t>
            </a:r>
            <a:r>
              <a:rPr lang="ru-RU" sz="2000" dirty="0" err="1">
                <a:latin typeface="+mn-lt"/>
              </a:rPr>
              <a:t>що</a:t>
            </a:r>
            <a:r>
              <a:rPr lang="ru-RU" sz="2000" dirty="0">
                <a:latin typeface="+mn-lt"/>
              </a:rPr>
              <a:t> </a:t>
            </a:r>
            <a:r>
              <a:rPr lang="ru-RU" sz="2000" dirty="0" err="1">
                <a:latin typeface="+mn-lt"/>
              </a:rPr>
              <a:t>інше</a:t>
            </a:r>
            <a:r>
              <a:rPr lang="ru-RU" sz="2000" dirty="0">
                <a:latin typeface="+mn-lt"/>
              </a:rPr>
              <a:t>, </a:t>
            </a:r>
            <a:r>
              <a:rPr lang="ru-RU" sz="2000" dirty="0" err="1">
                <a:latin typeface="+mn-lt"/>
              </a:rPr>
              <a:t>концентрує</a:t>
            </a:r>
            <a:r>
              <a:rPr lang="ru-RU" sz="2000" dirty="0">
                <a:latin typeface="+mn-lt"/>
              </a:rPr>
              <a:t> </a:t>
            </a:r>
            <a:r>
              <a:rPr lang="ru-RU" sz="2000" dirty="0" err="1">
                <a:latin typeface="+mn-lt"/>
              </a:rPr>
              <a:t>довкола</a:t>
            </a:r>
            <a:r>
              <a:rPr lang="ru-RU" sz="2000" dirty="0">
                <a:latin typeface="+mn-lt"/>
              </a:rPr>
              <a:t> себе всю </a:t>
            </a:r>
            <a:r>
              <a:rPr lang="ru-RU" sz="2000" dirty="0" err="1">
                <a:latin typeface="+mn-lt"/>
              </a:rPr>
              <a:t>інформацію</a:t>
            </a:r>
            <a:r>
              <a:rPr lang="ru-RU" sz="2000" dirty="0">
                <a:latin typeface="+mn-lt"/>
              </a:rPr>
              <a:t>. </a:t>
            </a:r>
            <a:r>
              <a:rPr lang="ru-RU" sz="2000" dirty="0" err="1">
                <a:latin typeface="+mn-lt"/>
              </a:rPr>
              <a:t>Такий</a:t>
            </a:r>
            <a:r>
              <a:rPr lang="ru-RU" sz="2000" dirty="0">
                <a:latin typeface="+mn-lt"/>
              </a:rPr>
              <a:t> </a:t>
            </a:r>
            <a:r>
              <a:rPr lang="ru-RU" sz="2000" dirty="0" err="1">
                <a:latin typeface="+mn-lt"/>
              </a:rPr>
              <a:t>варіант</a:t>
            </a:r>
            <a:r>
              <a:rPr lang="ru-RU" sz="2000" dirty="0">
                <a:latin typeface="+mn-lt"/>
              </a:rPr>
              <a:t> </a:t>
            </a:r>
            <a:r>
              <a:rPr lang="ru-RU" sz="2000" dirty="0" err="1">
                <a:latin typeface="+mn-lt"/>
              </a:rPr>
              <a:t>звіту</a:t>
            </a:r>
            <a:r>
              <a:rPr lang="ru-RU" sz="2000" dirty="0">
                <a:latin typeface="+mn-lt"/>
              </a:rPr>
              <a:t> </a:t>
            </a:r>
            <a:r>
              <a:rPr lang="ru-RU" sz="2000" dirty="0" err="1">
                <a:latin typeface="+mn-lt"/>
              </a:rPr>
              <a:t>будується</a:t>
            </a:r>
            <a:r>
              <a:rPr lang="ru-RU" sz="2000" dirty="0">
                <a:latin typeface="+mn-lt"/>
              </a:rPr>
              <a:t> не в тому порядку, у </a:t>
            </a:r>
            <a:r>
              <a:rPr lang="ru-RU" sz="2000" dirty="0" err="1">
                <a:latin typeface="+mn-lt"/>
              </a:rPr>
              <a:t>якому</a:t>
            </a:r>
            <a:r>
              <a:rPr lang="ru-RU" sz="2000" dirty="0">
                <a:latin typeface="+mn-lt"/>
              </a:rPr>
              <a:t> </a:t>
            </a:r>
            <a:r>
              <a:rPr lang="ru-RU" sz="2000" dirty="0" err="1">
                <a:latin typeface="+mn-lt"/>
              </a:rPr>
              <a:t>відбувалася</a:t>
            </a:r>
            <a:r>
              <a:rPr lang="ru-RU" sz="2000" dirty="0">
                <a:latin typeface="+mn-lt"/>
              </a:rPr>
              <a:t> </a:t>
            </a:r>
            <a:r>
              <a:rPr lang="ru-RU" sz="2000" dirty="0" err="1">
                <a:latin typeface="+mn-lt"/>
              </a:rPr>
              <a:t>подія</a:t>
            </a:r>
            <a:r>
              <a:rPr lang="ru-RU" sz="2000" dirty="0">
                <a:latin typeface="+mn-lt"/>
              </a:rPr>
              <a:t>, а </a:t>
            </a:r>
            <a:r>
              <a:rPr lang="ru-RU" sz="2000" dirty="0" err="1">
                <a:latin typeface="+mn-lt"/>
              </a:rPr>
              <a:t>вибірково</a:t>
            </a:r>
            <a:r>
              <a:rPr lang="ru-RU" sz="2000" dirty="0">
                <a:latin typeface="+mn-lt"/>
              </a:rPr>
              <a:t>, </a:t>
            </a:r>
            <a:r>
              <a:rPr lang="ru-RU" sz="2000" dirty="0" err="1">
                <a:latin typeface="+mn-lt"/>
              </a:rPr>
              <a:t>залежно</a:t>
            </a:r>
            <a:r>
              <a:rPr lang="ru-RU" sz="2000" dirty="0">
                <a:latin typeface="+mn-lt"/>
              </a:rPr>
              <a:t> </a:t>
            </a:r>
            <a:r>
              <a:rPr lang="ru-RU" sz="2000" dirty="0" err="1">
                <a:latin typeface="+mn-lt"/>
              </a:rPr>
              <a:t>від</a:t>
            </a:r>
            <a:r>
              <a:rPr lang="ru-RU" sz="2000" dirty="0">
                <a:latin typeface="+mn-lt"/>
              </a:rPr>
              <a:t> тих </a:t>
            </a:r>
            <a:r>
              <a:rPr lang="ru-RU" sz="2000" dirty="0" err="1">
                <a:latin typeface="+mn-lt"/>
              </a:rPr>
              <a:t>завдань</a:t>
            </a:r>
            <a:r>
              <a:rPr lang="ru-RU" sz="2000" dirty="0">
                <a:latin typeface="+mn-lt"/>
              </a:rPr>
              <a:t>, </a:t>
            </a:r>
            <a:r>
              <a:rPr lang="ru-RU" sz="2000" dirty="0" err="1">
                <a:latin typeface="+mn-lt"/>
              </a:rPr>
              <a:t>які</a:t>
            </a:r>
            <a:r>
              <a:rPr lang="ru-RU" sz="2000" dirty="0">
                <a:latin typeface="+mn-lt"/>
              </a:rPr>
              <a:t> ставить перед собою </a:t>
            </a:r>
            <a:r>
              <a:rPr lang="ru-RU" sz="2000" dirty="0" err="1">
                <a:latin typeface="+mn-lt"/>
              </a:rPr>
              <a:t>журналіст</a:t>
            </a:r>
            <a:r>
              <a:rPr lang="ru-RU" sz="2000" dirty="0">
                <a:latin typeface="+mn-lt"/>
              </a:rPr>
              <a:t>. </a:t>
            </a:r>
          </a:p>
          <a:p>
            <a:pPr marL="285750" indent="-285750" algn="just" fontAlgn="auto">
              <a:spcBef>
                <a:spcPts val="0"/>
              </a:spcBef>
              <a:spcAft>
                <a:spcPts val="0"/>
              </a:spcAft>
              <a:buFont typeface="Arial" panose="020B0604020202020204" pitchFamily="34" charset="0"/>
              <a:buChar char="•"/>
              <a:defRPr/>
            </a:pPr>
            <a:endParaRPr lang="ru-RU" sz="2000" b="1" dirty="0">
              <a:latin typeface="+mn-lt"/>
            </a:endParaRPr>
          </a:p>
          <a:p>
            <a:pPr marL="285750" indent="-285750" algn="just" fontAlgn="auto">
              <a:spcBef>
                <a:spcPts val="0"/>
              </a:spcBef>
              <a:spcAft>
                <a:spcPts val="0"/>
              </a:spcAft>
              <a:buFont typeface="Arial" panose="020B0604020202020204" pitchFamily="34" charset="0"/>
              <a:buChar char="•"/>
              <a:defRPr/>
            </a:pPr>
            <a:r>
              <a:rPr lang="ru-RU" sz="2000" b="1" dirty="0" err="1">
                <a:latin typeface="+mn-lt"/>
              </a:rPr>
              <a:t>Проблемний</a:t>
            </a:r>
            <a:r>
              <a:rPr lang="ru-RU" sz="2000" b="1" dirty="0">
                <a:latin typeface="+mn-lt"/>
              </a:rPr>
              <a:t> </a:t>
            </a:r>
            <a:r>
              <a:rPr lang="ru-RU" sz="2000" b="1" dirty="0" err="1">
                <a:latin typeface="+mn-lt"/>
              </a:rPr>
              <a:t>звіт</a:t>
            </a:r>
            <a:r>
              <a:rPr lang="ru-RU" sz="2000" dirty="0">
                <a:latin typeface="+mn-lt"/>
              </a:rPr>
              <a:t> </a:t>
            </a:r>
            <a:r>
              <a:rPr lang="ru-RU" sz="2000" dirty="0" err="1">
                <a:latin typeface="+mn-lt"/>
              </a:rPr>
              <a:t>має</a:t>
            </a:r>
            <a:r>
              <a:rPr lang="ru-RU" sz="2000" dirty="0">
                <a:latin typeface="+mn-lt"/>
              </a:rPr>
              <a:t> на </a:t>
            </a:r>
            <a:r>
              <a:rPr lang="ru-RU" sz="2000" dirty="0" err="1">
                <a:latin typeface="+mn-lt"/>
              </a:rPr>
              <a:t>меті</a:t>
            </a:r>
            <a:r>
              <a:rPr lang="ru-RU" sz="2000" dirty="0">
                <a:latin typeface="+mn-lt"/>
              </a:rPr>
              <a:t>, </a:t>
            </a:r>
            <a:r>
              <a:rPr lang="ru-RU" sz="2000" dirty="0" err="1">
                <a:latin typeface="+mn-lt"/>
              </a:rPr>
              <a:t>насамперед</a:t>
            </a:r>
            <a:r>
              <a:rPr lang="ru-RU" sz="2000" dirty="0">
                <a:latin typeface="+mn-lt"/>
              </a:rPr>
              <a:t>, </a:t>
            </a:r>
            <a:r>
              <a:rPr lang="ru-RU" sz="2000" dirty="0" err="1">
                <a:latin typeface="+mn-lt"/>
              </a:rPr>
              <a:t>порушити</a:t>
            </a:r>
            <a:r>
              <a:rPr lang="ru-RU" sz="2000" dirty="0">
                <a:latin typeface="+mn-lt"/>
              </a:rPr>
              <a:t> </a:t>
            </a:r>
            <a:r>
              <a:rPr lang="ru-RU" sz="2000" dirty="0" err="1">
                <a:latin typeface="+mn-lt"/>
              </a:rPr>
              <a:t>певну</a:t>
            </a:r>
            <a:r>
              <a:rPr lang="ru-RU" sz="2000" dirty="0">
                <a:latin typeface="+mn-lt"/>
              </a:rPr>
              <a:t> проблему, яка </a:t>
            </a:r>
            <a:r>
              <a:rPr lang="ru-RU" sz="2000" dirty="0" err="1">
                <a:latin typeface="+mn-lt"/>
              </a:rPr>
              <a:t>виникла</a:t>
            </a:r>
            <a:r>
              <a:rPr lang="ru-RU" sz="2000" dirty="0">
                <a:latin typeface="+mn-lt"/>
              </a:rPr>
              <a:t> на </a:t>
            </a:r>
            <a:r>
              <a:rPr lang="ru-RU" sz="2000" dirty="0" err="1">
                <a:latin typeface="+mn-lt"/>
              </a:rPr>
              <a:t>підставі</a:t>
            </a:r>
            <a:r>
              <a:rPr lang="ru-RU" sz="2000" dirty="0">
                <a:latin typeface="+mn-lt"/>
              </a:rPr>
              <a:t> </a:t>
            </a:r>
            <a:r>
              <a:rPr lang="ru-RU" sz="2000" dirty="0" err="1">
                <a:latin typeface="+mn-lt"/>
              </a:rPr>
              <a:t>всього</a:t>
            </a:r>
            <a:r>
              <a:rPr lang="ru-RU" sz="2000" dirty="0">
                <a:latin typeface="+mn-lt"/>
              </a:rPr>
              <a:t> </a:t>
            </a:r>
            <a:r>
              <a:rPr lang="ru-RU" sz="2000" dirty="0" err="1">
                <a:latin typeface="+mn-lt"/>
              </a:rPr>
              <a:t>побаченого</a:t>
            </a:r>
            <a:r>
              <a:rPr lang="ru-RU" sz="2000" dirty="0">
                <a:latin typeface="+mn-lt"/>
              </a:rPr>
              <a:t> і </a:t>
            </a:r>
            <a:r>
              <a:rPr lang="ru-RU" sz="2000" dirty="0" err="1">
                <a:latin typeface="+mn-lt"/>
              </a:rPr>
              <a:t>почутого</a:t>
            </a:r>
            <a:r>
              <a:rPr lang="ru-RU" sz="2000" dirty="0">
                <a:latin typeface="+mn-lt"/>
              </a:rPr>
              <a:t> </a:t>
            </a:r>
            <a:r>
              <a:rPr lang="ru-RU" sz="2000" dirty="0" err="1">
                <a:latin typeface="+mn-lt"/>
              </a:rPr>
              <a:t>під</a:t>
            </a:r>
            <a:r>
              <a:rPr lang="ru-RU" sz="2000" dirty="0">
                <a:latin typeface="+mn-lt"/>
              </a:rPr>
              <a:t> час </a:t>
            </a:r>
            <a:r>
              <a:rPr lang="ru-RU" sz="2000" dirty="0" err="1">
                <a:latin typeface="+mn-lt"/>
              </a:rPr>
              <a:t>події</a:t>
            </a:r>
            <a:r>
              <a:rPr lang="ru-RU" sz="2000" dirty="0">
                <a:latin typeface="+mn-lt"/>
              </a:rPr>
              <a:t>. </a:t>
            </a:r>
            <a:r>
              <a:rPr lang="ru-RU" sz="2000" dirty="0" err="1">
                <a:latin typeface="+mn-lt"/>
              </a:rPr>
              <a:t>Використовуючи</a:t>
            </a:r>
            <a:r>
              <a:rPr lang="ru-RU" sz="2000" dirty="0">
                <a:latin typeface="+mn-lt"/>
              </a:rPr>
              <a:t> весь арсенал </a:t>
            </a:r>
            <a:r>
              <a:rPr lang="ru-RU" sz="2000" dirty="0" err="1">
                <a:latin typeface="+mn-lt"/>
              </a:rPr>
              <a:t>журналістських</a:t>
            </a:r>
            <a:r>
              <a:rPr lang="ru-RU" sz="2000" dirty="0">
                <a:latin typeface="+mn-lt"/>
              </a:rPr>
              <a:t> </a:t>
            </a:r>
            <a:r>
              <a:rPr lang="ru-RU" sz="2000" dirty="0" err="1">
                <a:latin typeface="+mn-lt"/>
              </a:rPr>
              <a:t>прийомів</a:t>
            </a:r>
            <a:r>
              <a:rPr lang="ru-RU" sz="2000" dirty="0">
                <a:latin typeface="+mn-lt"/>
              </a:rPr>
              <a:t> і </a:t>
            </a:r>
            <a:r>
              <a:rPr lang="ru-RU" sz="2000" dirty="0" err="1">
                <a:latin typeface="+mn-lt"/>
              </a:rPr>
              <a:t>власної</a:t>
            </a:r>
            <a:r>
              <a:rPr lang="ru-RU" sz="2000" dirty="0">
                <a:latin typeface="+mn-lt"/>
              </a:rPr>
              <a:t> </a:t>
            </a:r>
            <a:r>
              <a:rPr lang="ru-RU" sz="2000" dirty="0" err="1">
                <a:latin typeface="+mn-lt"/>
              </a:rPr>
              <a:t>майстерності</a:t>
            </a:r>
            <a:r>
              <a:rPr lang="ru-RU" sz="2000" dirty="0">
                <a:latin typeface="+mn-lt"/>
              </a:rPr>
              <a:t>, автор, </a:t>
            </a:r>
            <a:r>
              <a:rPr lang="ru-RU" sz="2000" dirty="0" err="1">
                <a:latin typeface="+mn-lt"/>
              </a:rPr>
              <a:t>відштовхуючись</a:t>
            </a:r>
            <a:r>
              <a:rPr lang="ru-RU" sz="2000" dirty="0">
                <a:latin typeface="+mn-lt"/>
              </a:rPr>
              <a:t> </a:t>
            </a:r>
            <a:r>
              <a:rPr lang="ru-RU" sz="2000" dirty="0" err="1">
                <a:latin typeface="+mn-lt"/>
              </a:rPr>
              <a:t>від</a:t>
            </a:r>
            <a:r>
              <a:rPr lang="ru-RU" sz="2000" dirty="0">
                <a:latin typeface="+mn-lt"/>
              </a:rPr>
              <a:t> конкретного заходу, не </a:t>
            </a:r>
            <a:r>
              <a:rPr lang="ru-RU" sz="2000" dirty="0" err="1">
                <a:latin typeface="+mn-lt"/>
              </a:rPr>
              <a:t>лише</a:t>
            </a:r>
            <a:r>
              <a:rPr lang="ru-RU" sz="2000" dirty="0">
                <a:latin typeface="+mn-lt"/>
              </a:rPr>
              <a:t> </a:t>
            </a:r>
            <a:r>
              <a:rPr lang="ru-RU" sz="2000" dirty="0" err="1">
                <a:latin typeface="+mn-lt"/>
              </a:rPr>
              <a:t>окреслює</a:t>
            </a:r>
            <a:r>
              <a:rPr lang="ru-RU" sz="2000" dirty="0">
                <a:latin typeface="+mn-lt"/>
              </a:rPr>
              <a:t> </a:t>
            </a:r>
            <a:r>
              <a:rPr lang="ru-RU" sz="2000" dirty="0" err="1">
                <a:latin typeface="+mn-lt"/>
              </a:rPr>
              <a:t>суспільно</a:t>
            </a:r>
            <a:r>
              <a:rPr lang="ru-RU" sz="2000" dirty="0">
                <a:latin typeface="+mn-lt"/>
              </a:rPr>
              <a:t> </a:t>
            </a:r>
            <a:r>
              <a:rPr lang="ru-RU" sz="2000" dirty="0" err="1">
                <a:latin typeface="+mn-lt"/>
              </a:rPr>
              <a:t>значиму</a:t>
            </a:r>
            <a:r>
              <a:rPr lang="ru-RU" sz="2000" dirty="0">
                <a:latin typeface="+mn-lt"/>
              </a:rPr>
              <a:t> проблему, а й </a:t>
            </a:r>
            <a:r>
              <a:rPr lang="ru-RU" sz="2000" dirty="0" err="1">
                <a:latin typeface="+mn-lt"/>
              </a:rPr>
              <a:t>шукає</a:t>
            </a:r>
            <a:r>
              <a:rPr lang="ru-RU" sz="2000" dirty="0">
                <a:latin typeface="+mn-lt"/>
              </a:rPr>
              <a:t> шляхи </a:t>
            </a:r>
            <a:r>
              <a:rPr lang="ru-RU" sz="2000" dirty="0" err="1">
                <a:latin typeface="+mn-lt"/>
              </a:rPr>
              <a:t>її</a:t>
            </a:r>
            <a:r>
              <a:rPr lang="ru-RU" sz="2000" dirty="0">
                <a:latin typeface="+mn-lt"/>
              </a:rPr>
              <a:t> </a:t>
            </a:r>
            <a:r>
              <a:rPr lang="ru-RU" sz="2000" dirty="0" err="1">
                <a:latin typeface="+mn-lt"/>
              </a:rPr>
              <a:t>розв’язання</a:t>
            </a:r>
            <a:r>
              <a:rPr lang="ru-RU" sz="2000" dirty="0">
                <a:latin typeface="+mn-lt"/>
              </a:rPr>
              <a:t>. </a:t>
            </a:r>
            <a:r>
              <a:rPr lang="ru-RU" sz="2000" dirty="0" err="1">
                <a:latin typeface="+mn-lt"/>
              </a:rPr>
              <a:t>Це</a:t>
            </a:r>
            <a:r>
              <a:rPr lang="ru-RU" sz="2000" dirty="0">
                <a:latin typeface="+mn-lt"/>
              </a:rPr>
              <a:t> </a:t>
            </a:r>
            <a:r>
              <a:rPr lang="ru-RU" sz="2000" dirty="0" err="1">
                <a:latin typeface="+mn-lt"/>
              </a:rPr>
              <a:t>найбільш</a:t>
            </a:r>
            <a:r>
              <a:rPr lang="ru-RU" sz="2000" dirty="0">
                <a:latin typeface="+mn-lt"/>
              </a:rPr>
              <a:t> </a:t>
            </a:r>
            <a:r>
              <a:rPr lang="ru-RU" sz="2000" dirty="0" err="1">
                <a:latin typeface="+mn-lt"/>
              </a:rPr>
              <a:t>складний</a:t>
            </a:r>
            <a:r>
              <a:rPr lang="ru-RU" sz="2000" dirty="0">
                <a:latin typeface="+mn-lt"/>
              </a:rPr>
              <a:t> вид </a:t>
            </a:r>
            <a:r>
              <a:rPr lang="ru-RU" sz="2000" dirty="0" err="1">
                <a:latin typeface="+mn-lt"/>
              </a:rPr>
              <a:t>звіту</a:t>
            </a:r>
            <a:r>
              <a:rPr lang="ru-RU" sz="2000" dirty="0">
                <a:latin typeface="+mn-lt"/>
              </a:rPr>
              <a:t>, </a:t>
            </a:r>
            <a:r>
              <a:rPr lang="ru-RU" sz="2000" dirty="0" err="1">
                <a:latin typeface="+mn-lt"/>
              </a:rPr>
              <a:t>який</a:t>
            </a:r>
            <a:r>
              <a:rPr lang="ru-RU" sz="2000" dirty="0">
                <a:latin typeface="+mn-lt"/>
              </a:rPr>
              <a:t> </a:t>
            </a:r>
            <a:r>
              <a:rPr lang="ru-RU" sz="2000" dirty="0" err="1">
                <a:latin typeface="+mn-lt"/>
              </a:rPr>
              <a:t>вимагає</a:t>
            </a:r>
            <a:r>
              <a:rPr lang="ru-RU" sz="2000" dirty="0">
                <a:latin typeface="+mn-lt"/>
              </a:rPr>
              <a:t> </a:t>
            </a:r>
            <a:r>
              <a:rPr lang="ru-RU" sz="2000" dirty="0" err="1">
                <a:latin typeface="+mn-lt"/>
              </a:rPr>
              <a:t>широкої</a:t>
            </a:r>
            <a:r>
              <a:rPr lang="ru-RU" sz="2000" dirty="0">
                <a:latin typeface="+mn-lt"/>
              </a:rPr>
              <a:t> </a:t>
            </a:r>
            <a:r>
              <a:rPr lang="ru-RU" sz="2000" dirty="0" err="1">
                <a:latin typeface="+mn-lt"/>
              </a:rPr>
              <a:t>ерудиції</a:t>
            </a:r>
            <a:r>
              <a:rPr lang="ru-RU" sz="2000" dirty="0">
                <a:latin typeface="+mn-lt"/>
              </a:rPr>
              <a:t>, масштабного </a:t>
            </a:r>
            <a:r>
              <a:rPr lang="ru-RU" sz="2000" dirty="0" err="1">
                <a:latin typeface="+mn-lt"/>
              </a:rPr>
              <a:t>аналітичного</a:t>
            </a:r>
            <a:r>
              <a:rPr lang="ru-RU" sz="2000" dirty="0">
                <a:latin typeface="+mn-lt"/>
              </a:rPr>
              <a:t> </a:t>
            </a:r>
            <a:r>
              <a:rPr lang="ru-RU" sz="2000" dirty="0" err="1">
                <a:latin typeface="+mn-lt"/>
              </a:rPr>
              <a:t>мислення</a:t>
            </a:r>
            <a:r>
              <a:rPr lang="ru-RU" sz="2000" dirty="0">
                <a:latin typeface="+mn-lt"/>
              </a:rPr>
              <a:t> й </a:t>
            </a:r>
            <a:r>
              <a:rPr lang="ru-RU" sz="2000" dirty="0" err="1">
                <a:latin typeface="+mn-lt"/>
              </a:rPr>
              <a:t>відповідного</a:t>
            </a:r>
            <a:r>
              <a:rPr lang="ru-RU" sz="2000" dirty="0">
                <a:latin typeface="+mn-lt"/>
              </a:rPr>
              <a:t> авторитету.</a:t>
            </a:r>
          </a:p>
          <a:p>
            <a:pPr algn="just" fontAlgn="auto">
              <a:spcBef>
                <a:spcPts val="0"/>
              </a:spcBef>
              <a:spcAft>
                <a:spcPts val="0"/>
              </a:spcAft>
              <a:defRPr/>
            </a:pPr>
            <a:endParaRPr lang="ru-RU" dirty="0">
              <a:latin typeface="+mn-l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25450"/>
            <a:ext cx="12192000" cy="584200"/>
          </a:xfrm>
          <a:prstGeom prst="rect">
            <a:avLst/>
          </a:prstGeom>
          <a:noFill/>
        </p:spPr>
        <p:txBody>
          <a:bodyPr>
            <a:spAutoFit/>
          </a:bodyPr>
          <a:lstStyle/>
          <a:p>
            <a:pPr algn="ctr" fontAlgn="auto">
              <a:spcBef>
                <a:spcPts val="0"/>
              </a:spcBef>
              <a:spcAft>
                <a:spcPts val="0"/>
              </a:spcAft>
              <a:defRPr/>
            </a:pPr>
            <a:r>
              <a:rPr lang="uk-UA" sz="3200" u="sng" dirty="0">
                <a:effectLst>
                  <a:outerShdw blurRad="38100" dist="38100" dir="2700000" algn="tl">
                    <a:srgbClr val="000000">
                      <a:alpha val="43137"/>
                    </a:srgbClr>
                  </a:outerShdw>
                </a:effectLst>
                <a:latin typeface="+mn-lt"/>
              </a:rPr>
              <a:t>4.Види звітів за призначенням</a:t>
            </a:r>
            <a:endParaRPr lang="ru-RU" sz="3200" u="sng" dirty="0">
              <a:effectLst>
                <a:outerShdw blurRad="38100" dist="38100" dir="2700000" algn="tl">
                  <a:srgbClr val="000000">
                    <a:alpha val="43137"/>
                  </a:srgbClr>
                </a:outerShdw>
              </a:effectLst>
              <a:latin typeface="+mn-lt"/>
            </a:endParaRPr>
          </a:p>
        </p:txBody>
      </p:sp>
      <p:sp>
        <p:nvSpPr>
          <p:cNvPr id="3" name="TextBox 2"/>
          <p:cNvSpPr txBox="1"/>
          <p:nvPr/>
        </p:nvSpPr>
        <p:spPr>
          <a:xfrm>
            <a:off x="128588" y="1468438"/>
            <a:ext cx="12063412" cy="4400550"/>
          </a:xfrm>
          <a:prstGeom prst="rect">
            <a:avLst/>
          </a:prstGeom>
          <a:noFill/>
        </p:spPr>
        <p:txBody>
          <a:bodyPr>
            <a:spAutoFit/>
          </a:bodyPr>
          <a:lstStyle/>
          <a:p>
            <a:pPr algn="just" fontAlgn="auto">
              <a:spcBef>
                <a:spcPts val="0"/>
              </a:spcBef>
              <a:spcAft>
                <a:spcPts val="0"/>
              </a:spcAft>
              <a:defRPr/>
            </a:pPr>
            <a:r>
              <a:rPr lang="ru-RU" sz="2800" dirty="0" err="1">
                <a:latin typeface="+mn-lt"/>
              </a:rPr>
              <a:t>Визначальною</a:t>
            </a:r>
            <a:r>
              <a:rPr lang="ru-RU" sz="2800" dirty="0">
                <a:latin typeface="+mn-lt"/>
              </a:rPr>
              <a:t> характеристикою у </a:t>
            </a:r>
            <a:r>
              <a:rPr lang="ru-RU" sz="2800" dirty="0" err="1">
                <a:latin typeface="+mn-lt"/>
              </a:rPr>
              <a:t>цій</a:t>
            </a:r>
            <a:r>
              <a:rPr lang="ru-RU" sz="2800" dirty="0">
                <a:latin typeface="+mn-lt"/>
              </a:rPr>
              <a:t> </a:t>
            </a:r>
            <a:r>
              <a:rPr lang="ru-RU" sz="2800" dirty="0" err="1">
                <a:latin typeface="+mn-lt"/>
              </a:rPr>
              <a:t>класифікації</a:t>
            </a:r>
            <a:r>
              <a:rPr lang="ru-RU" sz="2800" dirty="0">
                <a:latin typeface="+mn-lt"/>
              </a:rPr>
              <a:t> є </a:t>
            </a:r>
            <a:r>
              <a:rPr lang="ru-RU" sz="2800" dirty="0" err="1">
                <a:latin typeface="+mn-lt"/>
              </a:rPr>
              <a:t>видиме</a:t>
            </a:r>
            <a:r>
              <a:rPr lang="ru-RU" sz="2800" dirty="0">
                <a:latin typeface="+mn-lt"/>
              </a:rPr>
              <a:t> </a:t>
            </a:r>
            <a:r>
              <a:rPr lang="ru-RU" sz="2800" dirty="0" err="1">
                <a:latin typeface="+mn-lt"/>
              </a:rPr>
              <a:t>ставлення</a:t>
            </a:r>
            <a:r>
              <a:rPr lang="ru-RU" sz="2800" dirty="0">
                <a:latin typeface="+mn-lt"/>
              </a:rPr>
              <a:t> </a:t>
            </a:r>
            <a:r>
              <a:rPr lang="ru-RU" sz="2800" dirty="0" err="1">
                <a:latin typeface="+mn-lt"/>
              </a:rPr>
              <a:t>журналіста</a:t>
            </a:r>
            <a:r>
              <a:rPr lang="ru-RU" sz="2800" dirty="0">
                <a:latin typeface="+mn-lt"/>
              </a:rPr>
              <a:t> до </a:t>
            </a:r>
            <a:r>
              <a:rPr lang="ru-RU" sz="2800" dirty="0" err="1">
                <a:latin typeface="+mn-lt"/>
              </a:rPr>
              <a:t>описуваної</a:t>
            </a:r>
            <a:r>
              <a:rPr lang="ru-RU" sz="2800" dirty="0">
                <a:latin typeface="+mn-lt"/>
              </a:rPr>
              <a:t> </a:t>
            </a:r>
            <a:r>
              <a:rPr lang="ru-RU" sz="2800" dirty="0" err="1">
                <a:latin typeface="+mn-lt"/>
              </a:rPr>
              <a:t>події</a:t>
            </a:r>
            <a:r>
              <a:rPr lang="ru-RU" sz="2800" dirty="0">
                <a:latin typeface="+mn-lt"/>
              </a:rPr>
              <a:t>, з </a:t>
            </a:r>
            <a:r>
              <a:rPr lang="ru-RU" sz="2800" dirty="0" err="1">
                <a:latin typeface="+mn-lt"/>
              </a:rPr>
              <a:t>чого</a:t>
            </a:r>
            <a:r>
              <a:rPr lang="ru-RU" sz="2800" dirty="0">
                <a:latin typeface="+mn-lt"/>
              </a:rPr>
              <a:t> й </a:t>
            </a:r>
            <a:r>
              <a:rPr lang="ru-RU" sz="2800" dirty="0" err="1">
                <a:latin typeface="+mn-lt"/>
              </a:rPr>
              <a:t>випливає</a:t>
            </a:r>
            <a:r>
              <a:rPr lang="ru-RU" sz="2800" dirty="0">
                <a:latin typeface="+mn-lt"/>
              </a:rPr>
              <a:t> </a:t>
            </a:r>
            <a:r>
              <a:rPr lang="ru-RU" sz="2800" dirty="0" err="1">
                <a:latin typeface="+mn-lt"/>
              </a:rPr>
              <a:t>його</a:t>
            </a:r>
            <a:r>
              <a:rPr lang="ru-RU" sz="2800" dirty="0">
                <a:latin typeface="+mn-lt"/>
              </a:rPr>
              <a:t> мета – </a:t>
            </a:r>
            <a:r>
              <a:rPr lang="ru-RU" sz="2800" dirty="0" err="1">
                <a:latin typeface="+mn-lt"/>
              </a:rPr>
              <a:t>схвально</a:t>
            </a:r>
            <a:r>
              <a:rPr lang="ru-RU" sz="2800" dirty="0">
                <a:latin typeface="+mn-lt"/>
              </a:rPr>
              <a:t> </a:t>
            </a:r>
            <a:r>
              <a:rPr lang="ru-RU" sz="2800" dirty="0" err="1">
                <a:latin typeface="+mn-lt"/>
              </a:rPr>
              <a:t>оцінити</a:t>
            </a:r>
            <a:r>
              <a:rPr lang="ru-RU" sz="2800" dirty="0">
                <a:latin typeface="+mn-lt"/>
              </a:rPr>
              <a:t>, </a:t>
            </a:r>
            <a:r>
              <a:rPr lang="ru-RU" sz="2800" dirty="0" err="1">
                <a:latin typeface="+mn-lt"/>
              </a:rPr>
              <a:t>розкритикувати</a:t>
            </a:r>
            <a:r>
              <a:rPr lang="ru-RU" sz="2800" dirty="0">
                <a:latin typeface="+mn-lt"/>
              </a:rPr>
              <a:t> </a:t>
            </a:r>
            <a:r>
              <a:rPr lang="ru-RU" sz="2800" dirty="0" err="1">
                <a:latin typeface="+mn-lt"/>
              </a:rPr>
              <a:t>або</a:t>
            </a:r>
            <a:r>
              <a:rPr lang="ru-RU" sz="2800" dirty="0">
                <a:latin typeface="+mn-lt"/>
              </a:rPr>
              <a:t> </a:t>
            </a:r>
            <a:r>
              <a:rPr lang="ru-RU" sz="2800" dirty="0" err="1">
                <a:latin typeface="+mn-lt"/>
              </a:rPr>
              <a:t>представити</a:t>
            </a:r>
            <a:r>
              <a:rPr lang="ru-RU" sz="2800" dirty="0">
                <a:latin typeface="+mn-lt"/>
              </a:rPr>
              <a:t> нейтрально, на </a:t>
            </a:r>
            <a:r>
              <a:rPr lang="ru-RU" sz="2800" dirty="0" err="1">
                <a:latin typeface="+mn-lt"/>
              </a:rPr>
              <a:t>розсуд</a:t>
            </a:r>
            <a:r>
              <a:rPr lang="ru-RU" sz="2800" dirty="0">
                <a:latin typeface="+mn-lt"/>
              </a:rPr>
              <a:t> </a:t>
            </a:r>
            <a:r>
              <a:rPr lang="ru-RU" sz="2800" dirty="0" err="1">
                <a:latin typeface="+mn-lt"/>
              </a:rPr>
              <a:t>аудиторії</a:t>
            </a:r>
            <a:r>
              <a:rPr lang="ru-RU" sz="2800" dirty="0">
                <a:latin typeface="+mn-lt"/>
              </a:rPr>
              <a:t>:</a:t>
            </a:r>
          </a:p>
          <a:p>
            <a:pPr fontAlgn="auto">
              <a:spcBef>
                <a:spcPts val="0"/>
              </a:spcBef>
              <a:spcAft>
                <a:spcPts val="0"/>
              </a:spcAft>
              <a:defRPr/>
            </a:pPr>
            <a:endParaRPr lang="ru-RU" sz="2800" dirty="0">
              <a:latin typeface="+mn-lt"/>
            </a:endParaRPr>
          </a:p>
          <a:p>
            <a:pPr marL="457200" indent="-457200" fontAlgn="auto">
              <a:spcBef>
                <a:spcPts val="0"/>
              </a:spcBef>
              <a:spcAft>
                <a:spcPts val="0"/>
              </a:spcAft>
              <a:buFont typeface="Arial" panose="020B0604020202020204" pitchFamily="34" charset="0"/>
              <a:buChar char="•"/>
              <a:defRPr/>
            </a:pPr>
            <a:r>
              <a:rPr lang="ru-RU" sz="2800" dirty="0" err="1">
                <a:latin typeface="+mn-lt"/>
              </a:rPr>
              <a:t>критичний</a:t>
            </a:r>
            <a:r>
              <a:rPr lang="ru-RU" sz="2800" dirty="0">
                <a:latin typeface="+mn-lt"/>
              </a:rPr>
              <a:t> (</a:t>
            </a:r>
            <a:r>
              <a:rPr lang="ru-RU" sz="2800" dirty="0" err="1">
                <a:latin typeface="+mn-lt"/>
              </a:rPr>
              <a:t>негативний</a:t>
            </a:r>
            <a:r>
              <a:rPr lang="ru-RU" sz="2800" dirty="0">
                <a:latin typeface="+mn-lt"/>
              </a:rPr>
              <a:t>) </a:t>
            </a:r>
            <a:r>
              <a:rPr lang="ru-RU" sz="2800" dirty="0" err="1">
                <a:latin typeface="+mn-lt"/>
              </a:rPr>
              <a:t>звіт</a:t>
            </a:r>
            <a:endParaRPr lang="ru-RU" sz="2800" dirty="0">
              <a:latin typeface="+mn-lt"/>
            </a:endParaRPr>
          </a:p>
          <a:p>
            <a:pPr marL="457200" indent="-457200" fontAlgn="auto">
              <a:spcBef>
                <a:spcPts val="0"/>
              </a:spcBef>
              <a:spcAft>
                <a:spcPts val="0"/>
              </a:spcAft>
              <a:buFont typeface="Arial" panose="020B0604020202020204" pitchFamily="34" charset="0"/>
              <a:buChar char="•"/>
              <a:defRPr/>
            </a:pPr>
            <a:endParaRPr lang="ru-RU" sz="2800" dirty="0">
              <a:latin typeface="+mn-lt"/>
            </a:endParaRPr>
          </a:p>
          <a:p>
            <a:pPr marL="457200" indent="-457200" fontAlgn="auto">
              <a:spcBef>
                <a:spcPts val="0"/>
              </a:spcBef>
              <a:spcAft>
                <a:spcPts val="0"/>
              </a:spcAft>
              <a:buFont typeface="Arial" panose="020B0604020202020204" pitchFamily="34" charset="0"/>
              <a:buChar char="•"/>
              <a:defRPr/>
            </a:pPr>
            <a:r>
              <a:rPr lang="ru-RU" sz="2800" dirty="0" err="1">
                <a:latin typeface="+mn-lt"/>
              </a:rPr>
              <a:t>схвальний</a:t>
            </a:r>
            <a:r>
              <a:rPr lang="ru-RU" sz="2800" dirty="0">
                <a:latin typeface="+mn-lt"/>
              </a:rPr>
              <a:t> (</a:t>
            </a:r>
            <a:r>
              <a:rPr lang="ru-RU" sz="2800" dirty="0" err="1">
                <a:latin typeface="+mn-lt"/>
              </a:rPr>
              <a:t>позитивний</a:t>
            </a:r>
            <a:r>
              <a:rPr lang="ru-RU" sz="2800" dirty="0">
                <a:latin typeface="+mn-lt"/>
              </a:rPr>
              <a:t>) </a:t>
            </a:r>
            <a:r>
              <a:rPr lang="ru-RU" sz="2800" dirty="0" err="1">
                <a:latin typeface="+mn-lt"/>
              </a:rPr>
              <a:t>звіт</a:t>
            </a:r>
            <a:endParaRPr lang="ru-RU" sz="2800" dirty="0">
              <a:latin typeface="+mn-lt"/>
            </a:endParaRPr>
          </a:p>
          <a:p>
            <a:pPr marL="457200" indent="-457200" fontAlgn="auto">
              <a:spcBef>
                <a:spcPts val="0"/>
              </a:spcBef>
              <a:spcAft>
                <a:spcPts val="0"/>
              </a:spcAft>
              <a:buFont typeface="Arial" panose="020B0604020202020204" pitchFamily="34" charset="0"/>
              <a:buChar char="•"/>
              <a:defRPr/>
            </a:pPr>
            <a:endParaRPr lang="ru-RU" sz="2800" dirty="0">
              <a:latin typeface="+mn-lt"/>
            </a:endParaRPr>
          </a:p>
          <a:p>
            <a:pPr marL="457200" indent="-457200" fontAlgn="auto">
              <a:spcBef>
                <a:spcPts val="0"/>
              </a:spcBef>
              <a:spcAft>
                <a:spcPts val="0"/>
              </a:spcAft>
              <a:buFont typeface="Arial" panose="020B0604020202020204" pitchFamily="34" charset="0"/>
              <a:buChar char="•"/>
              <a:defRPr/>
            </a:pPr>
            <a:r>
              <a:rPr lang="ru-RU" sz="2800" dirty="0" err="1">
                <a:latin typeface="+mn-lt"/>
              </a:rPr>
              <a:t>безоціночний</a:t>
            </a:r>
            <a:r>
              <a:rPr lang="ru-RU" sz="2800" dirty="0">
                <a:latin typeface="+mn-lt"/>
              </a:rPr>
              <a:t> (</a:t>
            </a:r>
            <a:r>
              <a:rPr lang="ru-RU" sz="2800" dirty="0" err="1">
                <a:latin typeface="+mn-lt"/>
              </a:rPr>
              <a:t>нейтральний</a:t>
            </a:r>
            <a:r>
              <a:rPr lang="ru-RU" sz="2800" dirty="0">
                <a:latin typeface="+mn-lt"/>
              </a:rPr>
              <a:t>) </a:t>
            </a:r>
            <a:r>
              <a:rPr lang="ru-RU" sz="2800" dirty="0" err="1">
                <a:latin typeface="+mn-lt"/>
              </a:rPr>
              <a:t>звіт</a:t>
            </a:r>
            <a:r>
              <a:rPr lang="ru-RU" sz="2800" dirty="0">
                <a:latin typeface="+mn-lt"/>
              </a:rPr>
              <a:t>.</a:t>
            </a:r>
          </a:p>
          <a:p>
            <a:pPr fontAlgn="auto">
              <a:spcBef>
                <a:spcPts val="0"/>
              </a:spcBef>
              <a:spcAft>
                <a:spcPts val="0"/>
              </a:spcAft>
              <a:defRPr/>
            </a:pPr>
            <a:endParaRPr lang="ru-RU" sz="2800" dirty="0">
              <a:latin typeface="+mn-l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Рисунок 3"/>
          <p:cNvPicPr>
            <a:picLocks noChangeAspect="1"/>
          </p:cNvPicPr>
          <p:nvPr/>
        </p:nvPicPr>
        <p:blipFill>
          <a:blip r:embed="rId2"/>
          <a:srcRect/>
          <a:stretch>
            <a:fillRect/>
          </a:stretch>
        </p:blipFill>
        <p:spPr bwMode="auto">
          <a:xfrm>
            <a:off x="0" y="0"/>
            <a:ext cx="1997075" cy="2022475"/>
          </a:xfrm>
          <a:prstGeom prst="rect">
            <a:avLst/>
          </a:prstGeom>
          <a:noFill/>
          <a:ln w="9525">
            <a:noFill/>
            <a:miter lim="800000"/>
            <a:headEnd/>
            <a:tailEnd/>
          </a:ln>
        </p:spPr>
      </p:pic>
      <p:sp>
        <p:nvSpPr>
          <p:cNvPr id="5" name="TextBox 4"/>
          <p:cNvSpPr txBox="1"/>
          <p:nvPr/>
        </p:nvSpPr>
        <p:spPr>
          <a:xfrm>
            <a:off x="26988" y="1931988"/>
            <a:ext cx="1943100" cy="523875"/>
          </a:xfrm>
          <a:prstGeom prst="rect">
            <a:avLst/>
          </a:prstGeom>
          <a:noFill/>
        </p:spPr>
        <p:txBody>
          <a:bodyPr>
            <a:spAutoFit/>
          </a:bodyPr>
          <a:lstStyle/>
          <a:p>
            <a:pPr fontAlgn="auto">
              <a:spcBef>
                <a:spcPts val="0"/>
              </a:spcBef>
              <a:spcAft>
                <a:spcPts val="0"/>
              </a:spcAft>
              <a:defRPr/>
            </a:pPr>
            <a:r>
              <a:rPr lang="uk-UA" sz="2800" u="sng" dirty="0">
                <a:effectLst>
                  <a:outerShdw blurRad="38100" dist="38100" dir="2700000" algn="tl">
                    <a:srgbClr val="000000">
                      <a:alpha val="43137"/>
                    </a:srgbClr>
                  </a:outerShdw>
                </a:effectLst>
                <a:latin typeface="+mn-lt"/>
              </a:rPr>
              <a:t>Приклад:</a:t>
            </a:r>
            <a:endParaRPr lang="ru-RU" sz="2800" u="sng" dirty="0">
              <a:effectLst>
                <a:outerShdw blurRad="38100" dist="38100" dir="2700000" algn="tl">
                  <a:srgbClr val="000000">
                    <a:alpha val="43137"/>
                  </a:srgbClr>
                </a:outerShdw>
              </a:effectLst>
              <a:latin typeface="+mn-lt"/>
            </a:endParaRPr>
          </a:p>
        </p:txBody>
      </p:sp>
      <p:sp>
        <p:nvSpPr>
          <p:cNvPr id="36867" name="TextBox 5"/>
          <p:cNvSpPr txBox="1">
            <a:spLocks noChangeArrowheads="1"/>
          </p:cNvSpPr>
          <p:nvPr/>
        </p:nvSpPr>
        <p:spPr bwMode="auto">
          <a:xfrm>
            <a:off x="1997075" y="0"/>
            <a:ext cx="9902825" cy="6586538"/>
          </a:xfrm>
          <a:prstGeom prst="rect">
            <a:avLst/>
          </a:prstGeom>
          <a:noFill/>
          <a:ln w="9525">
            <a:noFill/>
            <a:miter lim="800000"/>
            <a:headEnd/>
            <a:tailEnd/>
          </a:ln>
        </p:spPr>
        <p:txBody>
          <a:bodyPr>
            <a:spAutoFit/>
          </a:bodyPr>
          <a:lstStyle/>
          <a:p>
            <a:pPr algn="ctr"/>
            <a:r>
              <a:rPr lang="uk-UA" sz="2400">
                <a:latin typeface="Tw Cen MT" pitchFamily="34" charset="0"/>
              </a:rPr>
              <a:t>Відбулась сесія районної ради</a:t>
            </a:r>
          </a:p>
          <a:p>
            <a:pPr algn="just"/>
            <a:r>
              <a:rPr lang="ru-RU" sz="2000">
                <a:latin typeface="Tw Cen MT" pitchFamily="34" charset="0"/>
              </a:rPr>
              <a:t>   Відбулась тридцять перша (позачергова) сесія районної ради шостого скликання. На засідання сесії прибуло 17 депутатів. Також, в роботі сесії взяли участь заступники голови районної державної адміністрації, керівники органів місцевого самоврядування району, керівники структурних підрозділів райдержадміністрації, органів виконавчої влади району.</a:t>
            </a:r>
          </a:p>
          <a:p>
            <a:pPr algn="just"/>
            <a:r>
              <a:rPr lang="ru-RU" sz="2000">
                <a:latin typeface="Tw Cen MT" pitchFamily="34" charset="0"/>
              </a:rPr>
              <a:t>   Скликання позачергової сесії обумовлено загостренням суспільно-політичної ситуації в країні. Голова районної ради Д.С.Калінін запропонував розпочати сесію хвилиною мовчання за всіма загиблими у протистояннях на вулицях столиці.</a:t>
            </a:r>
          </a:p>
          <a:p>
            <a:pPr algn="just"/>
            <a:r>
              <a:rPr lang="ru-RU" sz="2000">
                <a:latin typeface="Tw Cen MT" pitchFamily="34" charset="0"/>
              </a:rPr>
              <a:t>На розгляд сесії винесено єдине питання «Про суспільно-політичну ситуацію в країні». Доповідала з даного питання голова постійної комісії районної ради з питань депутатської діяльності, етики, законності, боротьби із злочинністю, взаємодії з правоохоронними органами, прав людини та інформації, депутат районної ради Овчиннікова-Руденко Т.О.</a:t>
            </a:r>
          </a:p>
          <a:p>
            <a:pPr algn="just"/>
            <a:r>
              <a:rPr lang="ru-RU" sz="2000">
                <a:latin typeface="Tw Cen MT" pitchFamily="34" charset="0"/>
              </a:rPr>
              <a:t>   Тетяна Олексіївна висловила свою стурбованість тривожними подіями в країні та повідомила про засідання президії районної ради, що відбулось напередодні 18 лютого 2014 року. Члени президії одностайно засудили провокаторів, які розпалюють ворожнечу та силове протистояння та підтримали необхідність негайного припинення масових заворушень, які супроводжуються насиллям, підпалами, погромами та в основі своїй несуть загрозу національній безпеці України. </a:t>
            </a:r>
            <a:endParaRPr lang="ru-RU">
              <a:latin typeface="Tw Cen MT" pitchFamily="34" charset="0"/>
            </a:endParaRPr>
          </a:p>
          <a:p>
            <a:endParaRPr lang="ru-RU">
              <a:latin typeface="Tw Cen MT" pitchFamily="34" charset="0"/>
            </a:endParaRPr>
          </a:p>
        </p:txBody>
      </p:sp>
      <p:sp>
        <p:nvSpPr>
          <p:cNvPr id="8" name="Стрелка вправо 7"/>
          <p:cNvSpPr/>
          <p:nvPr/>
        </p:nvSpPr>
        <p:spPr>
          <a:xfrm>
            <a:off x="11031538" y="6330950"/>
            <a:ext cx="979487" cy="48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Box 1"/>
          <p:cNvSpPr txBox="1">
            <a:spLocks noChangeArrowheads="1"/>
          </p:cNvSpPr>
          <p:nvPr/>
        </p:nvSpPr>
        <p:spPr bwMode="auto">
          <a:xfrm>
            <a:off x="166688" y="322263"/>
            <a:ext cx="11771312" cy="5940425"/>
          </a:xfrm>
          <a:prstGeom prst="rect">
            <a:avLst/>
          </a:prstGeom>
          <a:noFill/>
          <a:ln w="9525">
            <a:noFill/>
            <a:miter lim="800000"/>
            <a:headEnd/>
            <a:tailEnd/>
          </a:ln>
        </p:spPr>
        <p:txBody>
          <a:bodyPr>
            <a:spAutoFit/>
          </a:bodyPr>
          <a:lstStyle/>
          <a:p>
            <a:pPr algn="just"/>
            <a:r>
              <a:rPr lang="ru-RU" sz="2000">
                <a:latin typeface="Tw Cen MT" pitchFamily="34" charset="0"/>
              </a:rPr>
              <a:t>   Доповідач ознайомила присутніх з текстом звернення та закликала депутатів підтримати його.</a:t>
            </a:r>
          </a:p>
          <a:p>
            <a:pPr algn="just"/>
            <a:r>
              <a:rPr lang="ru-RU" sz="2000">
                <a:latin typeface="Tw Cen MT" pitchFamily="34" charset="0"/>
              </a:rPr>
              <a:t>Наступним взяв слово депутат районної ради, керівник фракції Партії регіонів Грачов В.С. У своєму виступі Володимир Сергійович наголосив на необхідності забезпечення правопорядку відповідними структурами та всіма законними засобами, зауважив про необхідність кадрових змін в політиці, та висловив свою підтримку зверненню до Президента України.</a:t>
            </a:r>
          </a:p>
          <a:p>
            <a:pPr algn="just"/>
            <a:r>
              <a:rPr lang="ru-RU" sz="2000">
                <a:latin typeface="Tw Cen MT" pitchFamily="34" charset="0"/>
              </a:rPr>
              <a:t>   Далі виступив депутат районної ради, голова фракції Комуністичної партії України Павленко С.П.. Савелій Петрович наголосив на міжпартійній єдності та необхідності радитися з народом України по всім важливим питання, в тому числі і в питанні євроінтеграції. Виголосив підтримку зверненню та запропонував встановити Президенту певний термін для врегулювання ситуації.</a:t>
            </a:r>
          </a:p>
          <a:p>
            <a:pPr algn="just"/>
            <a:r>
              <a:rPr lang="ru-RU" sz="2000">
                <a:latin typeface="Tw Cen MT" pitchFamily="34" charset="0"/>
              </a:rPr>
              <a:t>Депутат районної ради Шевченко О.М. також закликав всіх до єдності та висловив підтримку Президенту у більш рішучих діях для забезпечення стабільності в державі.</a:t>
            </a:r>
          </a:p>
          <a:p>
            <a:pPr algn="just"/>
            <a:r>
              <a:rPr lang="ru-RU" sz="2000">
                <a:latin typeface="Tw Cen MT" pitchFamily="34" charset="0"/>
              </a:rPr>
              <a:t>   На підтримку звернення по врегулюванню ситуації висловились і представники місцевого самоврядування в районі – Василівський міський голова Лобинцев С.В. та Дніпрорудненський міський голова Матвєєв Є.С.</a:t>
            </a:r>
          </a:p>
          <a:p>
            <a:pPr algn="just"/>
            <a:r>
              <a:rPr lang="ru-RU" sz="2000">
                <a:latin typeface="Tw Cen MT" pitchFamily="34" charset="0"/>
              </a:rPr>
              <a:t>   Голова районної державної адміністрації Джуган С.В. розпочав свій виступ зі слів звернення Президента України до українського народу. Наголосив на необхідності захистити нашу Батьківщину від закидів західних країн та США та закликав усіх до єднання і проведення роз’яснювальної роботи серед жителів району. Головним завданням голова райдержадміністрації окреслив розбудову країни, а для цього необхідна політична стабільність в державі.</a:t>
            </a:r>
          </a:p>
        </p:txBody>
      </p:sp>
      <p:sp>
        <p:nvSpPr>
          <p:cNvPr id="4" name="Стрелка вправо 3"/>
          <p:cNvSpPr/>
          <p:nvPr/>
        </p:nvSpPr>
        <p:spPr>
          <a:xfrm>
            <a:off x="10960100" y="6130925"/>
            <a:ext cx="977900" cy="48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Box 1"/>
          <p:cNvSpPr txBox="1">
            <a:spLocks noChangeArrowheads="1"/>
          </p:cNvSpPr>
          <p:nvPr/>
        </p:nvSpPr>
        <p:spPr bwMode="auto">
          <a:xfrm>
            <a:off x="0" y="1028700"/>
            <a:ext cx="12192000" cy="2832100"/>
          </a:xfrm>
          <a:prstGeom prst="rect">
            <a:avLst/>
          </a:prstGeom>
          <a:noFill/>
          <a:ln w="9525">
            <a:noFill/>
            <a:miter lim="800000"/>
            <a:headEnd/>
            <a:tailEnd/>
          </a:ln>
        </p:spPr>
        <p:txBody>
          <a:bodyPr>
            <a:spAutoFit/>
          </a:bodyPr>
          <a:lstStyle/>
          <a:p>
            <a:pPr algn="just"/>
            <a:r>
              <a:rPr lang="ru-RU" sz="2000">
                <a:latin typeface="Tw Cen MT" pitchFamily="34" charset="0"/>
              </a:rPr>
              <a:t>   Від імені ветеранів району виступив голова районної ветеранської організації Живиця В.К. В своєму виступі він запропонував організувати обговорення політичної ситуації в країні в трудових колективах району та винесення розгляду питання федералізації країни на самому високому рівні. Наголосив, що ветерани району підтримують звернення до Президента України.</a:t>
            </a:r>
          </a:p>
          <a:p>
            <a:pPr algn="just"/>
            <a:r>
              <a:rPr lang="ru-RU" sz="2000">
                <a:latin typeface="Tw Cen MT" pitchFamily="34" charset="0"/>
              </a:rPr>
              <a:t>   Голова районної ради Калінін Д.С. наголосив на відповідальності депутатського корпусу за свій регіон та припиненні розповсюдження екстриміських закликів.</a:t>
            </a:r>
          </a:p>
          <a:p>
            <a:pPr algn="just"/>
            <a:r>
              <a:rPr lang="ru-RU" sz="2000">
                <a:latin typeface="Tw Cen MT" pitchFamily="34" charset="0"/>
              </a:rPr>
              <a:t>   Загалом депутати районної ради одностайно підтримали звернення до Президента України з урахуванням внесених пропозицій.</a:t>
            </a:r>
          </a:p>
          <a:p>
            <a:endParaRPr lang="ru-RU">
              <a:latin typeface="Tw Cen MT" pitchFamily="34" charset="0"/>
            </a:endParaRPr>
          </a:p>
        </p:txBody>
      </p:sp>
      <p:sp>
        <p:nvSpPr>
          <p:cNvPr id="38914" name="TextBox 2"/>
          <p:cNvSpPr txBox="1">
            <a:spLocks noChangeArrowheads="1"/>
          </p:cNvSpPr>
          <p:nvPr/>
        </p:nvSpPr>
        <p:spPr bwMode="auto">
          <a:xfrm>
            <a:off x="6096000" y="4054475"/>
            <a:ext cx="5988050" cy="646113"/>
          </a:xfrm>
          <a:prstGeom prst="rect">
            <a:avLst/>
          </a:prstGeom>
          <a:noFill/>
          <a:ln w="9525">
            <a:noFill/>
            <a:miter lim="800000"/>
            <a:headEnd/>
            <a:tailEnd/>
          </a:ln>
        </p:spPr>
        <p:txBody>
          <a:bodyPr>
            <a:spAutoFit/>
          </a:bodyPr>
          <a:lstStyle/>
          <a:p>
            <a:pPr algn="r"/>
            <a:r>
              <a:rPr lang="ru-RU" i="1">
                <a:latin typeface="Tw Cen MT" pitchFamily="34" charset="0"/>
              </a:rPr>
              <a:t>ОФІЦІЙНИЙ САЙТ ВАСИЛІВСЬКОЇ РАЙОННОЇ ДЕРЖАВНОЇ АДМІНІСТРАЦІЇ ЗАПОРІЗЬКОЇ ОБЛАСТ</a:t>
            </a:r>
            <a:r>
              <a:rPr lang="uk-UA" i="1">
                <a:latin typeface="Tw Cen MT" pitchFamily="34" charset="0"/>
              </a:rPr>
              <a:t>І</a:t>
            </a:r>
            <a:endParaRPr lang="ru-RU" i="1">
              <a:latin typeface="Tw Cen MT"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descr="IMG_20200324_124542"/>
          <p:cNvPicPr>
            <a:picLocks noChangeAspect="1" noChangeArrowheads="1"/>
          </p:cNvPicPr>
          <p:nvPr/>
        </p:nvPicPr>
        <p:blipFill>
          <a:blip r:embed="rId2"/>
          <a:srcRect/>
          <a:stretch>
            <a:fillRect/>
          </a:stretch>
        </p:blipFill>
        <p:spPr bwMode="auto">
          <a:xfrm>
            <a:off x="919163" y="206375"/>
            <a:ext cx="9893300" cy="6408738"/>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p:cNvSpPr>
          <p:nvPr>
            <p:ph type="title" idx="4294967295"/>
          </p:nvPr>
        </p:nvSpPr>
        <p:spPr bwMode="auto">
          <a:noFill/>
        </p:spPr>
        <p:txBody>
          <a:bodyPr wrap="square" numCol="1" anchorCtr="0" compatLnSpc="1">
            <a:prstTxWarp prst="textNoShape">
              <a:avLst/>
            </a:prstTxWarp>
          </a:bodyPr>
          <a:lstStyle/>
          <a:p>
            <a:pPr eaLnBrk="1" hangingPunct="1"/>
            <a:r>
              <a:rPr lang="uk-UA" cap="none" smtClean="0">
                <a:latin typeface="Arial" charset="0"/>
              </a:rPr>
              <a:t>План </a:t>
            </a:r>
            <a:endParaRPr lang="ru-RU" cap="none" smtClean="0">
              <a:latin typeface="Arial" charset="0"/>
            </a:endParaRPr>
          </a:p>
        </p:txBody>
      </p:sp>
      <p:sp>
        <p:nvSpPr>
          <p:cNvPr id="54275" name="Rectangle 3"/>
          <p:cNvSpPr>
            <a:spLocks noGrp="1"/>
          </p:cNvSpPr>
          <p:nvPr>
            <p:ph type="body" idx="4294967295"/>
          </p:nvPr>
        </p:nvSpPr>
        <p:spPr bwMode="auto">
          <a:xfrm>
            <a:off x="768350" y="2074863"/>
            <a:ext cx="10363200" cy="3424237"/>
          </a:xfrm>
        </p:spPr>
        <p:txBody>
          <a:bodyPr wrap="square" numCol="1" anchor="t" anchorCtr="0" compatLnSpc="1">
            <a:prstTxWarp prst="textNoShape">
              <a:avLst/>
            </a:prstTxWarp>
          </a:bodyPr>
          <a:lstStyle/>
          <a:p>
            <a:pPr marL="381000" indent="-381000" algn="just" eaLnBrk="1" hangingPunct="1">
              <a:lnSpc>
                <a:spcPct val="140000"/>
              </a:lnSpc>
              <a:spcBef>
                <a:spcPct val="0"/>
              </a:spcBef>
              <a:buClrTx/>
              <a:buFontTx/>
              <a:buAutoNum type="arabicPeriod"/>
            </a:pPr>
            <a:r>
              <a:rPr lang="uk-UA" sz="2200" cap="none" smtClean="0">
                <a:solidFill>
                  <a:srgbClr val="000000"/>
                </a:solidFill>
                <a:latin typeface="Arial" charset="0"/>
                <a:ea typeface="Calibri" pitchFamily="34" charset="0"/>
                <a:cs typeface="Arial" charset="0"/>
              </a:rPr>
              <a:t>Поняття «звіт». Історія жанру.</a:t>
            </a:r>
          </a:p>
          <a:p>
            <a:pPr marL="381000" indent="-381000" algn="just" eaLnBrk="1" hangingPunct="1">
              <a:lnSpc>
                <a:spcPct val="140000"/>
              </a:lnSpc>
              <a:spcBef>
                <a:spcPct val="0"/>
              </a:spcBef>
              <a:buClrTx/>
              <a:buFontTx/>
              <a:buAutoNum type="arabicPeriod"/>
            </a:pPr>
            <a:r>
              <a:rPr lang="uk-UA" sz="2200" cap="none" smtClean="0">
                <a:solidFill>
                  <a:srgbClr val="000000"/>
                </a:solidFill>
                <a:latin typeface="Arial" charset="0"/>
                <a:ea typeface="Calibri" pitchFamily="34" charset="0"/>
                <a:cs typeface="Arial" charset="0"/>
              </a:rPr>
              <a:t>Своєрідність предмета відображення в звіті.</a:t>
            </a:r>
            <a:endParaRPr lang="ru-RU" sz="2200" cap="none" smtClean="0">
              <a:solidFill>
                <a:srgbClr val="000000"/>
              </a:solidFill>
              <a:latin typeface="Arial" charset="0"/>
              <a:ea typeface="Calibri" pitchFamily="34" charset="0"/>
              <a:cs typeface="Arial" charset="0"/>
            </a:endParaRPr>
          </a:p>
          <a:p>
            <a:pPr marL="381000" indent="-381000" algn="just" eaLnBrk="1" hangingPunct="1">
              <a:lnSpc>
                <a:spcPct val="140000"/>
              </a:lnSpc>
              <a:spcBef>
                <a:spcPct val="0"/>
              </a:spcBef>
              <a:buClrTx/>
              <a:buFontTx/>
              <a:buAutoNum type="arabicPeriod"/>
            </a:pPr>
            <a:r>
              <a:rPr lang="uk-UA" sz="2200" cap="none" smtClean="0">
                <a:solidFill>
                  <a:srgbClr val="000000"/>
                </a:solidFill>
                <a:latin typeface="Arial" charset="0"/>
                <a:ea typeface="Calibri" pitchFamily="34" charset="0"/>
                <a:cs typeface="Arial" charset="0"/>
              </a:rPr>
              <a:t>Жанрові</a:t>
            </a:r>
            <a:r>
              <a:rPr lang="ru-RU" sz="2200" cap="none" smtClean="0">
                <a:solidFill>
                  <a:srgbClr val="000000"/>
                </a:solidFill>
                <a:latin typeface="Arial" charset="0"/>
                <a:ea typeface="Calibri" pitchFamily="34" charset="0"/>
                <a:cs typeface="Arial" charset="0"/>
              </a:rPr>
              <a:t> характеристики </a:t>
            </a:r>
            <a:r>
              <a:rPr lang="uk-UA" sz="2200" cap="none" smtClean="0">
                <a:solidFill>
                  <a:srgbClr val="000000"/>
                </a:solidFill>
                <a:latin typeface="Arial" charset="0"/>
                <a:ea typeface="Calibri" pitchFamily="34" charset="0"/>
                <a:cs typeface="Arial" charset="0"/>
              </a:rPr>
              <a:t>звіту</a:t>
            </a:r>
            <a:r>
              <a:rPr lang="ru-RU" sz="2200" cap="none" smtClean="0">
                <a:solidFill>
                  <a:srgbClr val="000000"/>
                </a:solidFill>
                <a:latin typeface="Arial" charset="0"/>
                <a:ea typeface="Calibri" pitchFamily="34" charset="0"/>
                <a:cs typeface="Arial" charset="0"/>
              </a:rPr>
              <a:t>.</a:t>
            </a:r>
            <a:endParaRPr lang="uk-UA" sz="2200" cap="none" smtClean="0">
              <a:solidFill>
                <a:srgbClr val="000000"/>
              </a:solidFill>
              <a:latin typeface="Arial" charset="0"/>
              <a:ea typeface="Calibri" pitchFamily="34" charset="0"/>
              <a:cs typeface="Arial" charset="0"/>
            </a:endParaRPr>
          </a:p>
          <a:p>
            <a:pPr marL="381000" indent="-381000" algn="just" eaLnBrk="1" hangingPunct="1">
              <a:lnSpc>
                <a:spcPct val="140000"/>
              </a:lnSpc>
              <a:spcBef>
                <a:spcPct val="0"/>
              </a:spcBef>
              <a:buClrTx/>
              <a:buFontTx/>
              <a:buAutoNum type="arabicPeriod"/>
            </a:pPr>
            <a:r>
              <a:rPr lang="uk-UA" sz="2200" cap="none" smtClean="0">
                <a:solidFill>
                  <a:srgbClr val="000000"/>
                </a:solidFill>
                <a:latin typeface="Arial" charset="0"/>
                <a:ea typeface="Calibri" pitchFamily="34" charset="0"/>
                <a:cs typeface="Arial" charset="0"/>
              </a:rPr>
              <a:t>Різновиди звіту:</a:t>
            </a:r>
          </a:p>
          <a:p>
            <a:pPr marL="838200" lvl="1" indent="-381000" algn="just" eaLnBrk="1" hangingPunct="1">
              <a:lnSpc>
                <a:spcPct val="140000"/>
              </a:lnSpc>
              <a:spcBef>
                <a:spcPct val="0"/>
              </a:spcBef>
              <a:buClrTx/>
              <a:buFont typeface="Arial" charset="0"/>
              <a:buNone/>
            </a:pPr>
            <a:r>
              <a:rPr lang="uk-UA" sz="2200" cap="none" smtClean="0">
                <a:solidFill>
                  <a:srgbClr val="000000"/>
                </a:solidFill>
                <a:latin typeface="Arial" charset="0"/>
                <a:ea typeface="Calibri" pitchFamily="34" charset="0"/>
                <a:cs typeface="Arial" charset="0"/>
              </a:rPr>
              <a:t>	а) інформаційний (хронікальний сигнальний і розгорнутий</a:t>
            </a:r>
            <a:r>
              <a:rPr lang="uk-UA" sz="2200" cap="none" smtClean="0">
                <a:solidFill>
                  <a:srgbClr val="000000"/>
                </a:solidFill>
                <a:latin typeface="Arial" charset="0"/>
                <a:cs typeface="Arial" charset="0"/>
              </a:rPr>
              <a:t>); </a:t>
            </a:r>
          </a:p>
          <a:p>
            <a:pPr marL="838200" lvl="1" indent="-381000" algn="just" eaLnBrk="1" hangingPunct="1">
              <a:lnSpc>
                <a:spcPct val="140000"/>
              </a:lnSpc>
              <a:spcBef>
                <a:spcPct val="0"/>
              </a:spcBef>
              <a:buClrTx/>
              <a:buFont typeface="Arial" charset="0"/>
              <a:buNone/>
            </a:pPr>
            <a:r>
              <a:rPr lang="uk-UA" sz="2200" cap="none" smtClean="0">
                <a:solidFill>
                  <a:srgbClr val="000000"/>
                </a:solidFill>
                <a:latin typeface="Arial" charset="0"/>
                <a:cs typeface="Arial" charset="0"/>
              </a:rPr>
              <a:t>	б) аналітичний (тематичний і проблемний).</a:t>
            </a:r>
          </a:p>
          <a:p>
            <a:pPr marL="381000" indent="-381000" algn="just" eaLnBrk="1" hangingPunct="1">
              <a:lnSpc>
                <a:spcPct val="140000"/>
              </a:lnSpc>
              <a:spcBef>
                <a:spcPct val="0"/>
              </a:spcBef>
              <a:buClrTx/>
              <a:buFontTx/>
              <a:buNone/>
            </a:pPr>
            <a:r>
              <a:rPr lang="uk-UA" sz="2200" cap="none" smtClean="0">
                <a:solidFill>
                  <a:srgbClr val="000000"/>
                </a:solidFill>
                <a:latin typeface="Arial" charset="0"/>
                <a:ea typeface="Calibri" pitchFamily="34" charset="0"/>
                <a:cs typeface="Calibri" pitchFamily="34" charset="0"/>
              </a:rPr>
              <a:t>5.   Методика написання звіту.</a:t>
            </a:r>
            <a:r>
              <a:rPr lang="uk-UA" sz="2200" cap="none" smtClean="0">
                <a:latin typeface="Arial" charset="0"/>
                <a:cs typeface="Arial" charset="0"/>
              </a:rPr>
              <a:t> </a:t>
            </a:r>
          </a:p>
          <a:p>
            <a:pPr marL="381000" indent="-381000" algn="just" eaLnBrk="1" hangingPunct="1">
              <a:lnSpc>
                <a:spcPct val="90000"/>
              </a:lnSpc>
              <a:spcBef>
                <a:spcPct val="0"/>
              </a:spcBef>
              <a:buClrTx/>
              <a:buFontTx/>
              <a:buNone/>
            </a:pPr>
            <a:endParaRPr lang="ru-RU" sz="1300" cap="none" smtClean="0">
              <a:latin typeface="Arial"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7" name="Picture 5" descr="IMG_20200324_124559"/>
          <p:cNvPicPr>
            <a:picLocks noChangeAspect="1" noChangeArrowheads="1"/>
          </p:cNvPicPr>
          <p:nvPr/>
        </p:nvPicPr>
        <p:blipFill>
          <a:blip r:embed="rId2"/>
          <a:srcRect/>
          <a:stretch>
            <a:fillRect/>
          </a:stretch>
        </p:blipFill>
        <p:spPr bwMode="auto">
          <a:xfrm>
            <a:off x="-12954000" y="-10858500"/>
            <a:ext cx="10160000" cy="7620000"/>
          </a:xfrm>
          <a:prstGeom prst="rect">
            <a:avLst/>
          </a:prstGeom>
          <a:noFill/>
        </p:spPr>
      </p:pic>
      <p:pic>
        <p:nvPicPr>
          <p:cNvPr id="59398" name="Picture 6" descr="IMG_20200324_124559"/>
          <p:cNvPicPr>
            <a:picLocks noChangeAspect="1" noChangeArrowheads="1"/>
          </p:cNvPicPr>
          <p:nvPr/>
        </p:nvPicPr>
        <p:blipFill>
          <a:blip r:embed="rId2">
            <a:lum bright="-20000" contrast="-14000"/>
          </a:blip>
          <a:srcRect/>
          <a:stretch>
            <a:fillRect/>
          </a:stretch>
        </p:blipFill>
        <p:spPr bwMode="auto">
          <a:xfrm>
            <a:off x="2138363" y="523875"/>
            <a:ext cx="8174037" cy="6130925"/>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0" name="Picture 4" descr="IMG_20200324_124620"/>
          <p:cNvPicPr>
            <a:picLocks noChangeAspect="1" noChangeArrowheads="1"/>
          </p:cNvPicPr>
          <p:nvPr/>
        </p:nvPicPr>
        <p:blipFill>
          <a:blip r:embed="rId2"/>
          <a:srcRect/>
          <a:stretch>
            <a:fillRect/>
          </a:stretch>
        </p:blipFill>
        <p:spPr bwMode="auto">
          <a:xfrm>
            <a:off x="-12954000" y="-10858500"/>
            <a:ext cx="12700000" cy="9525000"/>
          </a:xfrm>
          <a:prstGeom prst="rect">
            <a:avLst/>
          </a:prstGeom>
          <a:noFill/>
        </p:spPr>
      </p:pic>
      <p:pic>
        <p:nvPicPr>
          <p:cNvPr id="60421" name="Picture 5" descr="IMG_20200324_124620"/>
          <p:cNvPicPr>
            <a:picLocks noChangeAspect="1" noChangeArrowheads="1"/>
          </p:cNvPicPr>
          <p:nvPr/>
        </p:nvPicPr>
        <p:blipFill>
          <a:blip r:embed="rId2"/>
          <a:srcRect/>
          <a:stretch>
            <a:fillRect/>
          </a:stretch>
        </p:blipFill>
        <p:spPr bwMode="auto">
          <a:xfrm>
            <a:off x="1870075" y="147638"/>
            <a:ext cx="8578850" cy="6434137"/>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blip>
          <a:stretch>
            <a:fillRect/>
          </a:stretch>
        </p:blipFill>
        <p:spPr>
          <a:xfrm rot="21151963">
            <a:off x="7568185" y="3119304"/>
            <a:ext cx="4426845" cy="3320134"/>
          </a:xfrm>
          <a:prstGeom prst="ellipse">
            <a:avLst/>
          </a:prstGeom>
          <a:ln>
            <a:noFill/>
          </a:ln>
          <a:effectLst>
            <a:softEdge rad="112500"/>
          </a:effectLst>
        </p:spPr>
      </p:pic>
      <p:sp>
        <p:nvSpPr>
          <p:cNvPr id="3" name="TextBox 2">
            <a:extLst>
              <a:ext uri="{FF2B5EF4-FFF2-40B4-BE49-F238E27FC236}"/>
            </a:extLst>
          </p:cNvPr>
          <p:cNvSpPr txBox="1"/>
          <p:nvPr/>
        </p:nvSpPr>
        <p:spPr>
          <a:xfrm>
            <a:off x="436563" y="1590675"/>
            <a:ext cx="7302500" cy="4906963"/>
          </a:xfrm>
          <a:prstGeom prst="rect">
            <a:avLst/>
          </a:prstGeom>
          <a:noFill/>
        </p:spPr>
        <p:txBody>
          <a:bodyPr>
            <a:spAutoFit/>
          </a:bodyPr>
          <a:lstStyle/>
          <a:p>
            <a:pPr algn="ctr">
              <a:lnSpc>
                <a:spcPct val="150000"/>
              </a:lnSpc>
            </a:pPr>
            <a:r>
              <a:rPr lang="uk-UA" b="1"/>
              <a:t>Контрольні питання</a:t>
            </a:r>
          </a:p>
          <a:p>
            <a:pPr algn="ctr">
              <a:lnSpc>
                <a:spcPct val="150000"/>
              </a:lnSpc>
            </a:pPr>
            <a:endParaRPr lang="uk-UA" b="1"/>
          </a:p>
          <a:p>
            <a:pPr>
              <a:lnSpc>
                <a:spcPct val="150000"/>
              </a:lnSpc>
              <a:buFontTx/>
              <a:buAutoNum type="arabicPeriod"/>
            </a:pPr>
            <a:r>
              <a:rPr lang="uk-UA"/>
              <a:t>Що є предметом звіту?</a:t>
            </a:r>
          </a:p>
          <a:p>
            <a:pPr>
              <a:lnSpc>
                <a:spcPct val="150000"/>
              </a:lnSpc>
              <a:buFontTx/>
              <a:buAutoNum type="arabicPeriod"/>
            </a:pPr>
            <a:r>
              <a:rPr lang="uk-UA"/>
              <a:t>Хто досліджував цей жанр? Проаналізуйте праці.</a:t>
            </a:r>
          </a:p>
          <a:p>
            <a:pPr>
              <a:lnSpc>
                <a:spcPct val="150000"/>
              </a:lnSpc>
              <a:buFontTx/>
              <a:buAutoNum type="arabicPeriod"/>
            </a:pPr>
            <a:r>
              <a:rPr lang="uk-UA"/>
              <a:t>Чим звіт відрізняється від замітки?</a:t>
            </a:r>
          </a:p>
          <a:p>
            <a:pPr>
              <a:lnSpc>
                <a:spcPct val="150000"/>
              </a:lnSpc>
              <a:buFontTx/>
              <a:buAutoNum type="arabicPeriod"/>
            </a:pPr>
            <a:r>
              <a:rPr lang="uk-UA"/>
              <a:t>Чим звіт відрізняється від репортажу?</a:t>
            </a:r>
          </a:p>
          <a:p>
            <a:pPr>
              <a:lnSpc>
                <a:spcPct val="150000"/>
              </a:lnSpc>
              <a:buFontTx/>
              <a:buAutoNum type="arabicPeriod"/>
            </a:pPr>
            <a:r>
              <a:rPr lang="uk-UA"/>
              <a:t>Проаналізуйте, наскільки вживаною є жанрова форма звіту в херсонських регіональних друкованих та онлайн-виданнях (взяти по 2 видання на вибір).</a:t>
            </a:r>
          </a:p>
          <a:p>
            <a:pPr>
              <a:lnSpc>
                <a:spcPct val="150000"/>
              </a:lnSpc>
              <a:buFontTx/>
              <a:buAutoNum type="arabicPeriod"/>
            </a:pPr>
            <a:r>
              <a:rPr lang="uk-UA"/>
              <a:t>Розгляньте текст на слайді 21. До якого жанру ви його відносите? Доведіть.</a:t>
            </a:r>
          </a:p>
          <a:p>
            <a:endParaRPr lang="ru-RU"/>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p:cNvSpPr>
          <p:nvPr>
            <p:ph type="title" idx="4294967295"/>
          </p:nvPr>
        </p:nvSpPr>
        <p:spPr bwMode="auto">
          <a:xfrm>
            <a:off x="923925" y="293688"/>
            <a:ext cx="10363200" cy="1595437"/>
          </a:xfrm>
          <a:noFill/>
        </p:spPr>
        <p:txBody>
          <a:bodyPr wrap="square" numCol="1" anchorCtr="0" compatLnSpc="1">
            <a:prstTxWarp prst="textNoShape">
              <a:avLst/>
            </a:prstTxWarp>
          </a:bodyPr>
          <a:lstStyle/>
          <a:p>
            <a:pPr eaLnBrk="1" hangingPunct="1"/>
            <a:r>
              <a:rPr lang="uk-UA" cap="none" smtClean="0">
                <a:latin typeface="Arial" charset="0"/>
              </a:rPr>
              <a:t>Література</a:t>
            </a:r>
            <a:endParaRPr lang="ru-RU" cap="none" smtClean="0">
              <a:latin typeface="Arial" charset="0"/>
            </a:endParaRPr>
          </a:p>
        </p:txBody>
      </p:sp>
      <p:sp>
        <p:nvSpPr>
          <p:cNvPr id="55299" name="Rectangle 3"/>
          <p:cNvSpPr>
            <a:spLocks noGrp="1"/>
          </p:cNvSpPr>
          <p:nvPr>
            <p:ph type="body" idx="4294967295"/>
          </p:nvPr>
        </p:nvSpPr>
        <p:spPr bwMode="auto">
          <a:xfrm>
            <a:off x="914400" y="1762125"/>
            <a:ext cx="10668000" cy="4598988"/>
          </a:xfrm>
        </p:spPr>
        <p:txBody>
          <a:bodyPr wrap="square" numCol="1" anchor="t" anchorCtr="0" compatLnSpc="1">
            <a:prstTxWarp prst="textNoShape">
              <a:avLst/>
            </a:prstTxWarp>
          </a:bodyPr>
          <a:lstStyle/>
          <a:p>
            <a:pPr marL="457200" indent="-457200" eaLnBrk="1" hangingPunct="1">
              <a:lnSpc>
                <a:spcPct val="110000"/>
              </a:lnSpc>
              <a:buFont typeface="Arial" charset="0"/>
              <a:buAutoNum type="arabicPeriod"/>
            </a:pPr>
            <a:r>
              <a:rPr lang="uk-UA" sz="1700" cap="none" smtClean="0">
                <a:latin typeface="Arial" charset="0"/>
                <a:cs typeface="Arial" charset="0"/>
              </a:rPr>
              <a:t>Василенко М.К. Динаміка розвитку інформаційних та аналітичних жанрів в українській пресі / М. К. Василенко. – К. : Інститут журналістики КНУ імені Тараса Шевченка, 2006. – 238 с.</a:t>
            </a:r>
          </a:p>
          <a:p>
            <a:pPr marL="457200" indent="-457200" eaLnBrk="1" hangingPunct="1">
              <a:lnSpc>
                <a:spcPct val="110000"/>
              </a:lnSpc>
              <a:buFont typeface="Arial" charset="0"/>
              <a:buAutoNum type="arabicPeriod"/>
            </a:pPr>
            <a:r>
              <a:rPr lang="uk-UA" sz="1700" cap="none" smtClean="0">
                <a:latin typeface="Arial" charset="0"/>
                <a:cs typeface="Arial" charset="0"/>
              </a:rPr>
              <a:t>Журналістський фах: газетно-журнальне виробництво : навчальний посібник / Т. О. Приступенко, Р. В. Радчик, М. К. Василенко та ін. ; за ред. В. В. Різуна. – К. : Видавничо-поліграфічний центр "Київський університет", 2010. – 287 с. </a:t>
            </a:r>
          </a:p>
          <a:p>
            <a:pPr marL="457200" indent="-457200" eaLnBrk="1" hangingPunct="1">
              <a:lnSpc>
                <a:spcPct val="110000"/>
              </a:lnSpc>
              <a:buFont typeface="Arial" charset="0"/>
              <a:buAutoNum type="arabicPeriod"/>
            </a:pPr>
            <a:r>
              <a:rPr lang="uk-UA" sz="1700" cap="none" smtClean="0">
                <a:latin typeface="Arial" charset="0"/>
                <a:cs typeface="Arial" charset="0"/>
              </a:rPr>
              <a:t>Здоровега В. Й. Теорія і методика журналістської творчості : Підручник / В. Й. Здоровега. – 2-ге вид., пер. і допов. – Львів : ПАІС, 2004. – 268 с.</a:t>
            </a:r>
          </a:p>
          <a:p>
            <a:pPr marL="457200" indent="-457200" eaLnBrk="1" hangingPunct="1">
              <a:lnSpc>
                <a:spcPct val="110000"/>
              </a:lnSpc>
              <a:buFont typeface="Arial" charset="0"/>
              <a:buAutoNum type="arabicPeriod"/>
            </a:pPr>
            <a:r>
              <a:rPr lang="uk-UA" sz="1700" cap="none" smtClean="0">
                <a:latin typeface="Arial" charset="0"/>
                <a:cs typeface="Arial" charset="0"/>
              </a:rPr>
              <a:t>Михайлин І. Л. Основи журналістики. – Підручник. – К., 2002.</a:t>
            </a:r>
          </a:p>
          <a:p>
            <a:pPr marL="457200" indent="-457200" eaLnBrk="1" hangingPunct="1">
              <a:lnSpc>
                <a:spcPct val="110000"/>
              </a:lnSpc>
              <a:buFont typeface="Arial" charset="0"/>
              <a:buAutoNum type="arabicPeriod"/>
            </a:pPr>
            <a:r>
              <a:rPr lang="ru-RU" sz="1700" cap="none" smtClean="0">
                <a:latin typeface="Arial" charset="0"/>
                <a:cs typeface="Arial" charset="0"/>
              </a:rPr>
              <a:t>Назаренко Г.І. Інформаційні жанри журналістики. Частина 1</a:t>
            </a:r>
            <a:r>
              <a:rPr lang="uk-UA" sz="1700" cap="none" smtClean="0">
                <a:latin typeface="Arial" charset="0"/>
                <a:cs typeface="Arial" charset="0"/>
              </a:rPr>
              <a:t>. </a:t>
            </a:r>
            <a:r>
              <a:rPr lang="ru-RU" sz="1700" cap="none" smtClean="0">
                <a:latin typeface="Arial" charset="0"/>
                <a:cs typeface="Arial" charset="0"/>
              </a:rPr>
              <a:t>Навчальний посібник. - К.: НАУ, 2010. - 32 с.</a:t>
            </a:r>
            <a:endParaRPr lang="uk-UA" sz="1700" cap="none" smtClean="0">
              <a:latin typeface="Arial" charset="0"/>
              <a:cs typeface="Arial" charset="0"/>
            </a:endParaRPr>
          </a:p>
          <a:p>
            <a:pPr marL="457200" indent="-457200" eaLnBrk="1" hangingPunct="1">
              <a:lnSpc>
                <a:spcPct val="110000"/>
              </a:lnSpc>
              <a:buFont typeface="Arial" charset="0"/>
              <a:buAutoNum type="arabicPeriod"/>
            </a:pPr>
            <a:r>
              <a:rPr lang="uk-UA" sz="1700" cap="none" smtClean="0">
                <a:latin typeface="Arial" charset="0"/>
                <a:cs typeface="Arial" charset="0"/>
              </a:rPr>
              <a:t>Серажим К.С. Текстознавство: Підручник. – К., 2008. (С. 272-302.)</a:t>
            </a:r>
          </a:p>
          <a:p>
            <a:pPr marL="457200" indent="-457200" eaLnBrk="1" hangingPunct="1">
              <a:lnSpc>
                <a:spcPct val="110000"/>
              </a:lnSpc>
              <a:buFont typeface="Arial" charset="0"/>
              <a:buAutoNum type="arabicPeriod"/>
            </a:pPr>
            <a:r>
              <a:rPr lang="uk-UA" sz="1700" cap="none" smtClean="0">
                <a:latin typeface="Arial" charset="0"/>
                <a:cs typeface="Arial" charset="0"/>
              </a:rPr>
              <a:t>Тертычный А. А. Жанры периодической  печати : Учебное пособие /А. А. Тертычный. – М. : Аспект-Пресс, 2000. – 312 с.</a:t>
            </a:r>
          </a:p>
          <a:p>
            <a:pPr marL="457200" indent="-457200" eaLnBrk="1" hangingPunct="1">
              <a:lnSpc>
                <a:spcPct val="110000"/>
              </a:lnSpc>
            </a:pPr>
            <a:endParaRPr lang="ru-RU" sz="1700" cap="none" smtClean="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blip>
          <a:stretch>
            <a:fillRect/>
          </a:stretch>
        </p:blipFill>
        <p:spPr>
          <a:xfrm>
            <a:off x="7717623" y="4097303"/>
            <a:ext cx="3456389" cy="247048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2530" name="TextBox 5"/>
          <p:cNvSpPr txBox="1">
            <a:spLocks noChangeArrowheads="1"/>
          </p:cNvSpPr>
          <p:nvPr/>
        </p:nvSpPr>
        <p:spPr bwMode="auto">
          <a:xfrm>
            <a:off x="1017588" y="1001713"/>
            <a:ext cx="8139112" cy="3694112"/>
          </a:xfrm>
          <a:prstGeom prst="rect">
            <a:avLst/>
          </a:prstGeom>
          <a:noFill/>
          <a:ln w="9525">
            <a:noFill/>
            <a:miter lim="800000"/>
            <a:headEnd/>
            <a:tailEnd/>
          </a:ln>
        </p:spPr>
        <p:txBody>
          <a:bodyPr>
            <a:spAutoFit/>
          </a:bodyPr>
          <a:lstStyle/>
          <a:p>
            <a:pPr algn="just"/>
            <a:r>
              <a:rPr lang="uk-UA">
                <a:cs typeface="Arial" charset="0"/>
              </a:rPr>
              <a:t>	Звіт – це другий після замітки жанр, який ніби «виростає» з м'якої замітки, але виконує інші завдання.</a:t>
            </a:r>
          </a:p>
          <a:p>
            <a:pPr algn="just"/>
            <a:r>
              <a:rPr lang="uk-UA">
                <a:cs typeface="Arial" charset="0"/>
              </a:rPr>
              <a:t>	Звіт є одним із найстаріших медійних жанрів. Почав формуватися одразу після виникнення друкованих періодичних видань (17 ст.). Наприклад, у перших європейських газетах можна натрапити на звіти з парламентських засідань в Англії, національних зборів у Німеччині. Також через жанр звіту газетярі 17 ст. повідомляли аудиторію про перебіг прийомів у королівських палацах, про зустріч іноземних послів. Зауважимо, для освічених й заможних людей, які мали змогу купувати і читати газети, останні були єдиним джерелом новин. Саме в газетах друкували фактично протокольний текст із детальним описом парламентських слухань, дебатів, дипломатичних прийомів.  </a:t>
            </a:r>
          </a:p>
          <a:p>
            <a:pPr algn="just"/>
            <a:endParaRPr lang="ru-RU">
              <a:cs typeface="Arial"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blip>
          <a:stretch>
            <a:fillRect/>
          </a:stretch>
        </p:blipFill>
        <p:spPr>
          <a:xfrm>
            <a:off x="1530905" y="2126288"/>
            <a:ext cx="3201295" cy="3928863"/>
          </a:xfrm>
          <a:prstGeom prst="rect">
            <a:avLst/>
          </a:prstGeom>
          <a:ln w="88900" cap="sq" cmpd="thickThin">
            <a:solidFill>
              <a:srgbClr val="000000"/>
            </a:solidFill>
            <a:prstDash val="solid"/>
            <a:miter lim="800000"/>
          </a:ln>
          <a:effectLst>
            <a:innerShdw blurRad="76200">
              <a:srgbClr val="000000"/>
            </a:innerShdw>
          </a:effectLst>
        </p:spPr>
      </p:pic>
      <p:sp>
        <p:nvSpPr>
          <p:cNvPr id="23554" name="TextBox 6"/>
          <p:cNvSpPr txBox="1">
            <a:spLocks noChangeArrowheads="1"/>
          </p:cNvSpPr>
          <p:nvPr/>
        </p:nvSpPr>
        <p:spPr bwMode="auto">
          <a:xfrm>
            <a:off x="219075" y="534988"/>
            <a:ext cx="6967538" cy="1322387"/>
          </a:xfrm>
          <a:prstGeom prst="rect">
            <a:avLst/>
          </a:prstGeom>
          <a:noFill/>
          <a:ln w="9525">
            <a:noFill/>
            <a:miter lim="800000"/>
            <a:headEnd/>
            <a:tailEnd/>
          </a:ln>
        </p:spPr>
        <p:txBody>
          <a:bodyPr>
            <a:spAutoFit/>
          </a:bodyPr>
          <a:lstStyle/>
          <a:p>
            <a:r>
              <a:rPr lang="uk-UA" sz="2000">
                <a:cs typeface="Arial" charset="0"/>
              </a:rPr>
              <a:t>Класичним для радянських підручників був ретельний опис Фрідріхом  Енгельсом у «Новій Рейнській газеті» звіту про діяльність Берлінських   і Франкфуртських національних зборів </a:t>
            </a:r>
            <a:endParaRPr lang="ru-RU" sz="2000">
              <a:cs typeface="Arial" charset="0"/>
            </a:endParaRPr>
          </a:p>
        </p:txBody>
      </p:sp>
      <p:pic>
        <p:nvPicPr>
          <p:cNvPr id="8" name="Рисунок 7"/>
          <p:cNvPicPr>
            <a:picLocks noChangeAspect="1"/>
          </p:cNvPicPr>
          <p:nvPr/>
        </p:nvPicPr>
        <p:blipFill>
          <a:blip r:embed="rId3">
            <a:extLst/>
          </a:blip>
          <a:stretch>
            <a:fillRect/>
          </a:stretch>
        </p:blipFill>
        <p:spPr>
          <a:xfrm>
            <a:off x="7214314" y="154548"/>
            <a:ext cx="4423893" cy="6168980"/>
          </a:xfrm>
          <a:prstGeom prst="rect">
            <a:avLst/>
          </a:prstGeom>
          <a:ln w="88900" cap="sq" cmpd="thickThin">
            <a:solidFill>
              <a:srgbClr val="000000"/>
            </a:solidFill>
            <a:prstDash val="solid"/>
            <a:miter lim="800000"/>
          </a:ln>
          <a:effectLst>
            <a:innerShdw blurRad="76200">
              <a:srgbClr val="000000"/>
            </a:innerShdw>
          </a:effectLst>
        </p:spPr>
      </p:pic>
      <p:sp>
        <p:nvSpPr>
          <p:cNvPr id="23556" name="TextBox 8"/>
          <p:cNvSpPr txBox="1">
            <a:spLocks noChangeArrowheads="1"/>
          </p:cNvSpPr>
          <p:nvPr/>
        </p:nvSpPr>
        <p:spPr bwMode="auto">
          <a:xfrm>
            <a:off x="7273925" y="6459538"/>
            <a:ext cx="4722813" cy="369887"/>
          </a:xfrm>
          <a:prstGeom prst="rect">
            <a:avLst/>
          </a:prstGeom>
          <a:noFill/>
          <a:ln w="9525">
            <a:noFill/>
            <a:miter lim="800000"/>
            <a:headEnd/>
            <a:tailEnd/>
          </a:ln>
        </p:spPr>
        <p:txBody>
          <a:bodyPr>
            <a:spAutoFit/>
          </a:bodyPr>
          <a:lstStyle/>
          <a:p>
            <a:pPr algn="ctr"/>
            <a:r>
              <a:rPr lang="uk-UA">
                <a:latin typeface="Tw Cen MT" pitchFamily="34" charset="0"/>
              </a:rPr>
              <a:t>«Нова Рейнська газета»</a:t>
            </a:r>
            <a:endParaRPr lang="ru-RU">
              <a:latin typeface="Tw Cen MT" pitchFamily="34" charset="0"/>
            </a:endParaRPr>
          </a:p>
        </p:txBody>
      </p:sp>
      <p:sp>
        <p:nvSpPr>
          <p:cNvPr id="23557" name="TextBox 1"/>
          <p:cNvSpPr txBox="1">
            <a:spLocks noChangeArrowheads="1"/>
          </p:cNvSpPr>
          <p:nvPr/>
        </p:nvSpPr>
        <p:spPr bwMode="auto">
          <a:xfrm>
            <a:off x="1358900" y="6323013"/>
            <a:ext cx="3373438" cy="369887"/>
          </a:xfrm>
          <a:prstGeom prst="rect">
            <a:avLst/>
          </a:prstGeom>
          <a:noFill/>
          <a:ln w="9525">
            <a:noFill/>
            <a:miter lim="800000"/>
            <a:headEnd/>
            <a:tailEnd/>
          </a:ln>
        </p:spPr>
        <p:txBody>
          <a:bodyPr>
            <a:spAutoFit/>
          </a:bodyPr>
          <a:lstStyle/>
          <a:p>
            <a:pPr algn="ctr"/>
            <a:r>
              <a:rPr lang="uk-UA">
                <a:latin typeface="Tw Cen MT" pitchFamily="34" charset="0"/>
              </a:rPr>
              <a:t>Фрідріх Енгельс</a:t>
            </a:r>
            <a:endParaRPr lang="ru-RU">
              <a:latin typeface="Tw Cen MT"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blip>
          <a:stretch>
            <a:fillRect/>
          </a:stretch>
        </p:blipFill>
        <p:spPr>
          <a:xfrm>
            <a:off x="663403" y="486435"/>
            <a:ext cx="3908596" cy="566746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reflection blurRad="6350" stA="50000" endA="300" endPos="55500" dist="101600" dir="5400000" sy="-100000" algn="bl" rotWithShape="0"/>
          </a:effectLst>
        </p:spPr>
      </p:pic>
      <p:sp>
        <p:nvSpPr>
          <p:cNvPr id="24578" name="TextBox 2"/>
          <p:cNvSpPr txBox="1">
            <a:spLocks noChangeArrowheads="1"/>
          </p:cNvSpPr>
          <p:nvPr/>
        </p:nvSpPr>
        <p:spPr bwMode="auto">
          <a:xfrm>
            <a:off x="4892675" y="928688"/>
            <a:ext cx="6357938" cy="4400550"/>
          </a:xfrm>
          <a:prstGeom prst="rect">
            <a:avLst/>
          </a:prstGeom>
          <a:noFill/>
          <a:ln w="9525">
            <a:noFill/>
            <a:miter lim="800000"/>
            <a:headEnd/>
            <a:tailEnd/>
          </a:ln>
        </p:spPr>
        <p:txBody>
          <a:bodyPr>
            <a:spAutoFit/>
          </a:bodyPr>
          <a:lstStyle/>
          <a:p>
            <a:pPr algn="just"/>
            <a:r>
              <a:rPr lang="uk-UA" sz="2000">
                <a:cs typeface="Arial" charset="0"/>
              </a:rPr>
              <a:t>	Менше поміченими для істориків журналістики виявилися добірки одного із найпопулярніших початку ХХ сторіччя часопису «Нива», де майже щономеру вміщували короткі, але змістовні звіти, присвячені різноманітним акціям, з’їздам, що відбулися на території величезної країни – Російської імперії, до складу якої входили етнічні українські землі. </a:t>
            </a:r>
          </a:p>
          <a:p>
            <a:pPr algn="just"/>
            <a:r>
              <a:rPr lang="uk-UA" sz="2000">
                <a:cs typeface="Arial" charset="0"/>
              </a:rPr>
              <a:t>	На сторінках «Нивы» фіксуємо звіт про «Съезд попечителей учебных округов»; аналітичний звіт про реакцію зарубіжних держав на перебіг російсько-японської кампанії «Державы и русско-японская война».</a:t>
            </a:r>
            <a:endParaRPr lang="ru-RU" sz="2000">
              <a:cs typeface="Arial" charset="0"/>
            </a:endParaRPr>
          </a:p>
          <a:p>
            <a:pPr algn="ctr"/>
            <a:endParaRPr lang="ru-RU" sz="2000">
              <a:latin typeface="Tw Cen MT"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1"/>
          <p:cNvSpPr txBox="1">
            <a:spLocks noChangeArrowheads="1"/>
          </p:cNvSpPr>
          <p:nvPr/>
        </p:nvSpPr>
        <p:spPr bwMode="auto">
          <a:xfrm>
            <a:off x="517525" y="671513"/>
            <a:ext cx="6770688" cy="6186487"/>
          </a:xfrm>
          <a:prstGeom prst="rect">
            <a:avLst/>
          </a:prstGeom>
          <a:noFill/>
          <a:ln w="9525">
            <a:noFill/>
            <a:miter lim="800000"/>
            <a:headEnd/>
            <a:tailEnd/>
          </a:ln>
        </p:spPr>
        <p:txBody>
          <a:bodyPr>
            <a:spAutoFit/>
          </a:bodyPr>
          <a:lstStyle/>
          <a:p>
            <a:pPr algn="just"/>
            <a:r>
              <a:rPr lang="uk-UA"/>
              <a:t>	У 19-20 ст. звіт продовжує розвиватися в нових типах преси – ліберально-демократичній, тоталітарній. Через жанр звіту журналісти оперативно повідомляють про перебіг революційних мітингів, зборів,</a:t>
            </a:r>
          </a:p>
          <a:p>
            <a:pPr algn="just"/>
            <a:r>
              <a:rPr lang="uk-UA"/>
              <a:t>з'їздів. </a:t>
            </a:r>
          </a:p>
          <a:p>
            <a:pPr algn="just"/>
            <a:r>
              <a:rPr lang="uk-UA"/>
              <a:t>	Зокрема звіт – улюблений жанр радянської журналістики. Номери газет радянських часів наповнені звітами про виконання п'ятирічки за три роки. Окремі випуски були стенографічною фіксацією пленумів ЦК КПРС. </a:t>
            </a:r>
          </a:p>
          <a:p>
            <a:pPr algn="just"/>
            <a:r>
              <a:rPr lang="uk-UA"/>
              <a:t>	У період перебудови (1985-1991 рр.) звіт продовжує активно використовуватися, оскільки через цю форму найлегше передати перебіг зїздів, пленумів, засідань Верховної Ради України.</a:t>
            </a:r>
          </a:p>
          <a:p>
            <a:pPr algn="just"/>
            <a:r>
              <a:rPr lang="uk-UA"/>
              <a:t>	Офіційна преса (газети «Голос України», «Урядовий кур'єр») традиційно продовжують і сьогодні розміщувати звіти з протокольних заходів за участю Президента України.</a:t>
            </a:r>
          </a:p>
          <a:p>
            <a:pPr algn="just"/>
            <a:r>
              <a:rPr lang="uk-UA"/>
              <a:t>	Сьогодні жанр звіту не належить до часто вживаних журналістами текстових друкованих та електронних медіа. Переважають короткі хронікальні звіти, або ж звіти з елементами аналітики.</a:t>
            </a:r>
          </a:p>
          <a:p>
            <a:pPr algn="just"/>
            <a:r>
              <a:rPr lang="uk-UA"/>
              <a:t>   </a:t>
            </a:r>
          </a:p>
          <a:p>
            <a:r>
              <a:rPr lang="uk-UA"/>
              <a:t> </a:t>
            </a:r>
            <a:endParaRPr lang="ru-RU"/>
          </a:p>
        </p:txBody>
      </p:sp>
      <p:pic>
        <p:nvPicPr>
          <p:cNvPr id="25602" name="Рисунок 2"/>
          <p:cNvPicPr>
            <a:picLocks noChangeAspect="1"/>
          </p:cNvPicPr>
          <p:nvPr/>
        </p:nvPicPr>
        <p:blipFill>
          <a:blip r:embed="rId2"/>
          <a:srcRect/>
          <a:stretch>
            <a:fillRect/>
          </a:stretch>
        </p:blipFill>
        <p:spPr bwMode="auto">
          <a:xfrm>
            <a:off x="7567613" y="671513"/>
            <a:ext cx="4624387" cy="5389562"/>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Box 1"/>
          <p:cNvSpPr txBox="1">
            <a:spLocks noChangeArrowheads="1"/>
          </p:cNvSpPr>
          <p:nvPr/>
        </p:nvSpPr>
        <p:spPr bwMode="auto">
          <a:xfrm>
            <a:off x="1192213" y="1258888"/>
            <a:ext cx="10429875" cy="2554287"/>
          </a:xfrm>
          <a:prstGeom prst="rect">
            <a:avLst/>
          </a:prstGeom>
          <a:noFill/>
          <a:ln w="9525">
            <a:noFill/>
            <a:miter lim="800000"/>
            <a:headEnd/>
            <a:tailEnd/>
          </a:ln>
        </p:spPr>
        <p:txBody>
          <a:bodyPr>
            <a:spAutoFit/>
          </a:bodyPr>
          <a:lstStyle/>
          <a:p>
            <a:pPr algn="ctr"/>
            <a:r>
              <a:rPr lang="uk-UA" sz="3200" b="1"/>
              <a:t>Звіт</a:t>
            </a:r>
            <a:r>
              <a:rPr lang="uk-UA" sz="3200"/>
              <a:t> – жанр інформаційної (новинної) журналістики, що повідомляє цільову аудиторію про важливі громадсько-політичні і масові </a:t>
            </a:r>
            <a:r>
              <a:rPr lang="uk-UA" sz="3200" b="1"/>
              <a:t>заходи з чітким порядком денним</a:t>
            </a:r>
            <a:r>
              <a:rPr lang="uk-UA" sz="3200"/>
              <a:t> (збори, наради, засідання, наукові конференції, пресконференції, сесії тощо). </a:t>
            </a:r>
            <a:endParaRPr lang="ru-RU" sz="32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Box 3"/>
          <p:cNvSpPr txBox="1">
            <a:spLocks noChangeArrowheads="1"/>
          </p:cNvSpPr>
          <p:nvPr/>
        </p:nvSpPr>
        <p:spPr bwMode="auto">
          <a:xfrm>
            <a:off x="1833563" y="406400"/>
            <a:ext cx="5791200" cy="522288"/>
          </a:xfrm>
          <a:prstGeom prst="rect">
            <a:avLst/>
          </a:prstGeom>
          <a:noFill/>
          <a:ln w="9525">
            <a:noFill/>
            <a:miter lim="800000"/>
            <a:headEnd/>
            <a:tailEnd/>
          </a:ln>
        </p:spPr>
        <p:txBody>
          <a:bodyPr>
            <a:spAutoFit/>
          </a:bodyPr>
          <a:lstStyle/>
          <a:p>
            <a:r>
              <a:rPr lang="uk-UA" sz="2800"/>
              <a:t>Жанрові характеристики звіту</a:t>
            </a:r>
          </a:p>
        </p:txBody>
      </p:sp>
      <p:sp>
        <p:nvSpPr>
          <p:cNvPr id="27650" name="TextBox 4"/>
          <p:cNvSpPr txBox="1">
            <a:spLocks noChangeArrowheads="1"/>
          </p:cNvSpPr>
          <p:nvPr/>
        </p:nvSpPr>
        <p:spPr bwMode="auto">
          <a:xfrm>
            <a:off x="569913" y="1060450"/>
            <a:ext cx="7518400" cy="5908675"/>
          </a:xfrm>
          <a:prstGeom prst="rect">
            <a:avLst/>
          </a:prstGeom>
          <a:noFill/>
          <a:ln w="9525">
            <a:noFill/>
            <a:miter lim="800000"/>
            <a:headEnd/>
            <a:tailEnd/>
          </a:ln>
        </p:spPr>
        <p:txBody>
          <a:bodyPr>
            <a:spAutoFit/>
          </a:bodyPr>
          <a:lstStyle/>
          <a:p>
            <a:pPr marL="285750" indent="-285750">
              <a:buFontTx/>
              <a:buChar char="-"/>
            </a:pPr>
            <a:r>
              <a:rPr lang="uk-UA" sz="2000"/>
              <a:t>у події, за якою пише журналіст звіт, повинен бути чіткий порядок денний; саме під час таких подій виробляється «продукція» (плани, заяви, наміри, рішення), що має важливість для аудиторії (хоча її можуть цікавити різні аспекти перебігу зборів). </a:t>
            </a:r>
          </a:p>
          <a:p>
            <a:pPr marL="285750" indent="-285750">
              <a:buFontTx/>
              <a:buChar char="-"/>
            </a:pPr>
            <a:r>
              <a:rPr lang="uk-UA" sz="2000"/>
              <a:t>предмет звіту – максимально повна розповідь про подію, спостерігачем якої був журналіст (особиста присутність обов'язкова);</a:t>
            </a:r>
          </a:p>
          <a:p>
            <a:pPr marL="285750" indent="-285750">
              <a:buFontTx/>
              <a:buChar char="-"/>
            </a:pPr>
            <a:r>
              <a:rPr lang="ru-RU" sz="2000"/>
              <a:t>мета – </a:t>
            </a:r>
            <a:r>
              <a:rPr lang="uk-UA" sz="2000"/>
              <a:t>оперативно повідомити аудиторію про перебіг зборів, конференції тощо</a:t>
            </a:r>
            <a:r>
              <a:rPr lang="ru-RU" sz="2000"/>
              <a:t>;</a:t>
            </a:r>
            <a:endParaRPr lang="uk-UA" sz="2000"/>
          </a:p>
          <a:p>
            <a:pPr marL="285750" indent="-285750">
              <a:buFontTx/>
              <a:buChar char="-"/>
            </a:pPr>
            <a:r>
              <a:rPr lang="uk-UA" sz="2000"/>
              <a:t>обсяг у друкованій пресі – 50-300 рядків;</a:t>
            </a:r>
          </a:p>
          <a:p>
            <a:pPr marL="285750" indent="-285750">
              <a:buFontTx/>
              <a:buChar char="-"/>
            </a:pPr>
            <a:r>
              <a:rPr lang="uk-UA" sz="2000"/>
              <a:t>у звіті відповідаємо на питання Хто? Що? Де? Коли? Проте основа увага журналіста – Як відбулася подія. Автор фіксує її перебіг, акцентує на виступах учасників (обов'язкова наявність прямої мови, цитат).</a:t>
            </a:r>
          </a:p>
          <a:p>
            <a:pPr marL="285750" indent="-285750">
              <a:buFontTx/>
              <a:buChar char="-"/>
            </a:pPr>
            <a:r>
              <a:rPr lang="uk-UA" sz="2000"/>
              <a:t>звіт обмежений просторово-часовими межами заходу;</a:t>
            </a:r>
          </a:p>
          <a:p>
            <a:pPr marL="285750" indent="-285750">
              <a:buFontTx/>
              <a:buChar char="-"/>
            </a:pPr>
            <a:r>
              <a:rPr lang="uk-UA" sz="2000"/>
              <a:t>точність цитат та інших формулювань;</a:t>
            </a:r>
          </a:p>
          <a:p>
            <a:pPr marL="285750" indent="-285750">
              <a:buFontTx/>
              <a:buChar char="-"/>
            </a:pPr>
            <a:r>
              <a:rPr lang="uk-UA" sz="2000"/>
              <a:t>максимальна об'єктивність висвітлення події.</a:t>
            </a:r>
          </a:p>
          <a:p>
            <a:pPr marL="285750" indent="-285750">
              <a:buFontTx/>
              <a:buChar char="-"/>
            </a:pPr>
            <a:endParaRPr lang="ru-RU"/>
          </a:p>
        </p:txBody>
      </p:sp>
      <p:pic>
        <p:nvPicPr>
          <p:cNvPr id="27651" name="Рисунок 5"/>
          <p:cNvPicPr>
            <a:picLocks noChangeAspect="1"/>
          </p:cNvPicPr>
          <p:nvPr/>
        </p:nvPicPr>
        <p:blipFill>
          <a:blip r:embed="rId2"/>
          <a:srcRect r="974" b="51732"/>
          <a:stretch>
            <a:fillRect/>
          </a:stretch>
        </p:blipFill>
        <p:spPr bwMode="auto">
          <a:xfrm>
            <a:off x="8088313" y="800100"/>
            <a:ext cx="3640137" cy="330835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Капля">
  <a:themeElements>
    <a:clrScheme name="Капля">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Капля">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Капля">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TC104033925[[fn=Капля]]</Template>
  <TotalTime>220</TotalTime>
  <Words>1522</Words>
  <Application>Microsoft Office PowerPoint</Application>
  <PresentationFormat>Custom</PresentationFormat>
  <Paragraphs>128</Paragraphs>
  <Slides>22</Slides>
  <Notes>0</Notes>
  <HiddenSlides>0</HiddenSlides>
  <MMClips>0</MMClips>
  <ScaleCrop>false</ScaleCrop>
  <HeadingPairs>
    <vt:vector size="6" baseType="variant">
      <vt:variant>
        <vt:lpstr>Использованные шрифты</vt:lpstr>
      </vt:variant>
      <vt:variant>
        <vt:i4>4</vt:i4>
      </vt:variant>
      <vt:variant>
        <vt:lpstr>Шаблон оформления</vt:lpstr>
      </vt:variant>
      <vt:variant>
        <vt:i4>18</vt:i4>
      </vt:variant>
      <vt:variant>
        <vt:lpstr>Заголовки слайдов</vt:lpstr>
      </vt:variant>
      <vt:variant>
        <vt:i4>22</vt:i4>
      </vt:variant>
    </vt:vector>
  </HeadingPairs>
  <TitlesOfParts>
    <vt:vector size="44" baseType="lpstr">
      <vt:lpstr>Arial</vt:lpstr>
      <vt:lpstr>Tw Cen MT</vt:lpstr>
      <vt:lpstr>Calibri</vt:lpstr>
      <vt:lpstr>Franklin Gothic Book</vt:lpstr>
      <vt:lpstr>Капля</vt:lpstr>
      <vt:lpstr>Капля</vt:lpstr>
      <vt:lpstr>Капля</vt:lpstr>
      <vt:lpstr>Капля</vt:lpstr>
      <vt:lpstr>Капля</vt:lpstr>
      <vt:lpstr>Капля</vt:lpstr>
      <vt:lpstr>Капля</vt:lpstr>
      <vt:lpstr>Капля</vt:lpstr>
      <vt:lpstr>Капля</vt:lpstr>
      <vt:lpstr>Капля</vt:lpstr>
      <vt:lpstr>Капля</vt:lpstr>
      <vt:lpstr>Капля</vt:lpstr>
      <vt:lpstr>Капля</vt:lpstr>
      <vt:lpstr>Капля</vt:lpstr>
      <vt:lpstr>Капля</vt:lpstr>
      <vt:lpstr>Капля</vt:lpstr>
      <vt:lpstr>Капля</vt:lpstr>
      <vt:lpstr>Капля</vt:lpstr>
      <vt:lpstr>Слайд 1</vt:lpstr>
      <vt:lpstr>План </vt:lpstr>
      <vt:lpstr>Література</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vector>
  </TitlesOfParts>
  <Company>SPecialiST RePack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Alena</dc:creator>
  <cp:lastModifiedBy>OPopkova</cp:lastModifiedBy>
  <cp:revision>30</cp:revision>
  <dcterms:created xsi:type="dcterms:W3CDTF">2014-10-11T12:53:48Z</dcterms:created>
  <dcterms:modified xsi:type="dcterms:W3CDTF">2020-03-24T11:01:58Z</dcterms:modified>
</cp:coreProperties>
</file>