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r.vipreshebnik.ru/market/4448-riznovidi-suchasnikh-pr-tekhnologij.html" TargetMode="External"/><Relationship Id="rId7" Type="http://schemas.openxmlformats.org/officeDocument/2006/relationships/hyperlink" Target="https://i-soc.com.ua/ua/highschool/master-klas/pr-tehnolog-planuvannya-ta-prijom" TargetMode="External"/><Relationship Id="rId2" Type="http://schemas.openxmlformats.org/officeDocument/2006/relationships/hyperlink" Target="http://fzgij.knukim.edu.ua/novyny/260-vydy-i-vlastyvosti-pr-tekhnolohi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p.edu.ua/pr-public-relations" TargetMode="External"/><Relationship Id="rId5" Type="http://schemas.openxmlformats.org/officeDocument/2006/relationships/hyperlink" Target="http://elar.tsatu.edu.ua/handle/123456789/7848" TargetMode="External"/><Relationship Id="rId4" Type="http://schemas.openxmlformats.org/officeDocument/2006/relationships/hyperlink" Target="https://harved.biz/articles/business/pr-tehnologiyi-ta-bizne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-технологии в бизнес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42033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Дисципліна вільного вибору студента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-технології гостинності”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556792"/>
            <a:ext cx="9144000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</a:t>
            </a:r>
          </a:p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8031" y="926308"/>
            <a:ext cx="8085584" cy="2249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теоретичних засад 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технологій,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використання в закладах гостинності.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140968"/>
            <a:ext cx="8085584" cy="3357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 і їх особливості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в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застосування основних положень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 в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/>
          <a:lstStyle/>
          <a:p>
            <a:r>
              <a:rPr lang="uk-UA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988840"/>
            <a:ext cx="835518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міжособистісної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0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міжособистісної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0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розробляти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просувати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реалізовувати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продукту </a:t>
            </a:r>
            <a:endParaRPr lang="ru-RU" sz="40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Связные с общественностью | Блогер sharvokope на сайте SPLETNIK.RU 18  декабря 2014 | СПЛЕТНИ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94948" cy="58574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використання в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Сучасні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створення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 елементи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 як елемент конкуренції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Ефективність застосування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 на розвиток закладів гостинності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20369"/>
            <a:ext cx="8229600" cy="74963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77591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322304"/>
            <a:ext cx="8640960" cy="148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8876" y="2901621"/>
            <a:ext cx="2386936" cy="545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endParaRPr lang="ru-RU" sz="22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1864" y="3501008"/>
            <a:ext cx="8640960" cy="2895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fzgij.knukim.edu.ua/novyny/260-vydy-i-vlastyvosti-pr-tekhnolohiy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www.ukr.vipreshebnik.ru/market/4448-riznovidi-suchasnikh-pr-tekhnologij.html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harved.biz/articles/business/pr-tehnologiyi-ta-biznes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elar.tsatu.edu.ua/handle/123456789/7848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zp.edu.ua/pr-public-relations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https://i-soc.com.ua/ua/highschool/master-klas/pr-tehnolog-planuvannya-ta-prijom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 ноября в Крыму состоялся первый форум крымских PR-специалистов | PRexplo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29131" cy="5832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ень PR-специалиста: кто был первым в истории пиарщиком. Polite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13812" cy="5804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222</Words>
  <Application>Microsoft Office PowerPoint</Application>
  <PresentationFormat>Экран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Дисципліна вільного вибору студента “PR-технології гостинності”</vt:lpstr>
      <vt:lpstr>Мета дисципліни</vt:lpstr>
      <vt:lpstr>Компетенції:</vt:lpstr>
      <vt:lpstr>Слайд 4</vt:lpstr>
      <vt:lpstr>Теми дисципліни</vt:lpstr>
      <vt:lpstr>Список рекомендованих джерел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30</cp:revision>
  <dcterms:created xsi:type="dcterms:W3CDTF">2020-06-07T08:21:14Z</dcterms:created>
  <dcterms:modified xsi:type="dcterms:W3CDTF">2021-02-01T10:59:29Z</dcterms:modified>
</cp:coreProperties>
</file>