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 err="1" smtClean="0"/>
              <a:t>Культурно-пізнавальний</a:t>
            </a:r>
            <a:r>
              <a:rPr lang="ru-RU" dirty="0" smtClean="0"/>
              <a:t> туризм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5656" y="4221088"/>
            <a:ext cx="6400800" cy="913656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60000"/>
              </a:lnSpc>
              <a:defRPr/>
            </a:pPr>
            <a:r>
              <a:rPr lang="uk-UA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Спеціальність «Туризм»</a:t>
            </a:r>
          </a:p>
          <a:p>
            <a:r>
              <a:rPr lang="ru-RU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24 Сфера </a:t>
            </a:r>
            <a:r>
              <a:rPr lang="ru-RU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обслуговування</a:t>
            </a:r>
            <a:endParaRPr lang="ru-RU" b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err="1" smtClean="0"/>
              <a:t>Здатність</a:t>
            </a:r>
            <a:r>
              <a:rPr lang="ru-RU" dirty="0" smtClean="0"/>
              <a:t> до </a:t>
            </a:r>
            <a:r>
              <a:rPr lang="ru-RU" dirty="0" err="1" smtClean="0"/>
              <a:t>пошуку</a:t>
            </a:r>
            <a:r>
              <a:rPr lang="ru-RU" dirty="0" smtClean="0"/>
              <a:t>, </a:t>
            </a:r>
            <a:r>
              <a:rPr lang="ru-RU" dirty="0" err="1" smtClean="0"/>
              <a:t>оброблення</a:t>
            </a:r>
            <a:r>
              <a:rPr lang="ru-RU" dirty="0" smtClean="0"/>
              <a:t> та </a:t>
            </a:r>
            <a:r>
              <a:rPr lang="ru-RU" dirty="0" err="1" smtClean="0"/>
              <a:t>аналізу</a:t>
            </a:r>
            <a:r>
              <a:rPr lang="ru-RU" dirty="0" smtClean="0"/>
              <a:t> </a:t>
            </a:r>
            <a:r>
              <a:rPr lang="ru-RU" dirty="0" err="1" smtClean="0"/>
              <a:t>інформації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різних</a:t>
            </a:r>
            <a:r>
              <a:rPr lang="ru-RU" dirty="0" smtClean="0"/>
              <a:t> </a:t>
            </a:r>
            <a:r>
              <a:rPr lang="ru-RU" dirty="0" err="1" smtClean="0"/>
              <a:t>джерел</a:t>
            </a:r>
            <a:r>
              <a:rPr lang="ru-RU" dirty="0" smtClean="0"/>
              <a:t>; </a:t>
            </a:r>
            <a:endParaRPr lang="ru-RU" dirty="0" smtClean="0"/>
          </a:p>
          <a:p>
            <a:r>
              <a:rPr lang="ru-RU" dirty="0" smtClean="0"/>
              <a:t> </a:t>
            </a:r>
            <a:r>
              <a:rPr lang="ru-RU" dirty="0" err="1" smtClean="0"/>
              <a:t>Здатність</a:t>
            </a:r>
            <a:r>
              <a:rPr lang="ru-RU" dirty="0" smtClean="0"/>
              <a:t> </a:t>
            </a:r>
            <a:r>
              <a:rPr lang="ru-RU" dirty="0" err="1" smtClean="0"/>
              <a:t>спілкуватися</a:t>
            </a:r>
            <a:r>
              <a:rPr lang="ru-RU" dirty="0" smtClean="0"/>
              <a:t> державною </a:t>
            </a:r>
            <a:r>
              <a:rPr lang="ru-RU" dirty="0" err="1" smtClean="0"/>
              <a:t>мовою</a:t>
            </a:r>
            <a:r>
              <a:rPr lang="ru-RU" dirty="0" smtClean="0"/>
              <a:t> як </a:t>
            </a:r>
            <a:r>
              <a:rPr lang="ru-RU" dirty="0" err="1" smtClean="0"/>
              <a:t>усно</a:t>
            </a:r>
            <a:r>
              <a:rPr lang="ru-RU" dirty="0" smtClean="0"/>
              <a:t>, так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письмово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Розуміння</a:t>
            </a:r>
            <a:r>
              <a:rPr lang="ru-RU" dirty="0" smtClean="0"/>
              <a:t> </a:t>
            </a:r>
            <a:r>
              <a:rPr lang="ru-RU" dirty="0" err="1" smtClean="0"/>
              <a:t>сучасних</a:t>
            </a:r>
            <a:r>
              <a:rPr lang="ru-RU" dirty="0" smtClean="0"/>
              <a:t> </a:t>
            </a:r>
            <a:r>
              <a:rPr lang="ru-RU" dirty="0" err="1" smtClean="0"/>
              <a:t>тенденцій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регіональних</a:t>
            </a:r>
            <a:r>
              <a:rPr lang="ru-RU" dirty="0" smtClean="0"/>
              <a:t> </a:t>
            </a:r>
            <a:r>
              <a:rPr lang="ru-RU" dirty="0" err="1" smtClean="0"/>
              <a:t>пріоритетів</a:t>
            </a:r>
            <a:r>
              <a:rPr lang="ru-RU" dirty="0" smtClean="0"/>
              <a:t> </a:t>
            </a:r>
            <a:r>
              <a:rPr lang="ru-RU" dirty="0" err="1" smtClean="0"/>
              <a:t>розвитку</a:t>
            </a:r>
            <a:r>
              <a:rPr lang="ru-RU" dirty="0" smtClean="0"/>
              <a:t> туризму в </a:t>
            </a:r>
            <a:r>
              <a:rPr lang="ru-RU" dirty="0" err="1" smtClean="0"/>
              <a:t>цілому</a:t>
            </a:r>
            <a:r>
              <a:rPr lang="ru-RU" dirty="0" smtClean="0"/>
              <a:t> та </a:t>
            </a:r>
            <a:r>
              <a:rPr lang="ru-RU" dirty="0" err="1" smtClean="0"/>
              <a:t>окремих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форм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видів</a:t>
            </a:r>
            <a:r>
              <a:rPr lang="ru-RU" dirty="0" smtClean="0"/>
              <a:t> </a:t>
            </a:r>
            <a:endParaRPr lang="ru-RU" dirty="0" smtClean="0"/>
          </a:p>
          <a:p>
            <a:r>
              <a:rPr lang="ru-RU" dirty="0" smtClean="0"/>
              <a:t> </a:t>
            </a:r>
            <a:r>
              <a:rPr lang="ru-RU" dirty="0" err="1" smtClean="0"/>
              <a:t>Здатність</a:t>
            </a:r>
            <a:r>
              <a:rPr lang="ru-RU" dirty="0" smtClean="0"/>
              <a:t> </a:t>
            </a:r>
            <a:r>
              <a:rPr lang="ru-RU" dirty="0" err="1" smtClean="0"/>
              <a:t>працювати</a:t>
            </a:r>
            <a:r>
              <a:rPr lang="ru-RU" dirty="0" smtClean="0"/>
              <a:t> у </a:t>
            </a:r>
            <a:r>
              <a:rPr lang="ru-RU" dirty="0" err="1" smtClean="0"/>
              <a:t>міжнародному</a:t>
            </a:r>
            <a:r>
              <a:rPr lang="ru-RU" dirty="0" smtClean="0"/>
              <a:t> </a:t>
            </a:r>
            <a:r>
              <a:rPr lang="ru-RU" dirty="0" err="1" smtClean="0"/>
              <a:t>середовищі</a:t>
            </a:r>
            <a:r>
              <a:rPr lang="ru-RU" dirty="0" smtClean="0"/>
              <a:t> на </a:t>
            </a:r>
            <a:r>
              <a:rPr lang="ru-RU" dirty="0" err="1" smtClean="0"/>
              <a:t>основі</a:t>
            </a:r>
            <a:r>
              <a:rPr lang="ru-RU" dirty="0" smtClean="0"/>
              <a:t> позитивного </a:t>
            </a:r>
            <a:r>
              <a:rPr lang="ru-RU" dirty="0" err="1" smtClean="0"/>
              <a:t>ставлення</a:t>
            </a:r>
            <a:r>
              <a:rPr lang="ru-RU" dirty="0" smtClean="0"/>
              <a:t> до </a:t>
            </a:r>
            <a:r>
              <a:rPr lang="ru-RU" dirty="0" err="1" smtClean="0"/>
              <a:t>несхожості</a:t>
            </a:r>
            <a:r>
              <a:rPr lang="ru-RU" dirty="0" smtClean="0"/>
              <a:t> </a:t>
            </a:r>
            <a:r>
              <a:rPr lang="ru-RU" dirty="0" err="1" smtClean="0"/>
              <a:t>до</a:t>
            </a:r>
            <a:r>
              <a:rPr lang="ru-RU" dirty="0" smtClean="0"/>
              <a:t> </a:t>
            </a:r>
            <a:r>
              <a:rPr lang="ru-RU" dirty="0" err="1" smtClean="0"/>
              <a:t>інших</a:t>
            </a:r>
            <a:r>
              <a:rPr lang="ru-RU" dirty="0" smtClean="0"/>
              <a:t> культур, </a:t>
            </a:r>
            <a:r>
              <a:rPr lang="ru-RU" dirty="0" err="1" smtClean="0"/>
              <a:t>поваги</a:t>
            </a:r>
            <a:r>
              <a:rPr lang="ru-RU" dirty="0" smtClean="0"/>
              <a:t> до </a:t>
            </a:r>
            <a:r>
              <a:rPr lang="ru-RU" dirty="0" err="1" smtClean="0"/>
              <a:t>різноманітності</a:t>
            </a:r>
            <a:r>
              <a:rPr lang="ru-RU" dirty="0" smtClean="0"/>
              <a:t> та </a:t>
            </a:r>
            <a:r>
              <a:rPr lang="ru-RU" dirty="0" err="1" smtClean="0"/>
              <a:t>мультикультурності</a:t>
            </a:r>
            <a:r>
              <a:rPr lang="ru-RU" dirty="0" smtClean="0"/>
              <a:t>, </a:t>
            </a:r>
            <a:r>
              <a:rPr lang="ru-RU" dirty="0" err="1" smtClean="0"/>
              <a:t>розуміння</a:t>
            </a:r>
            <a:r>
              <a:rPr lang="ru-RU" dirty="0" smtClean="0"/>
              <a:t> </a:t>
            </a:r>
            <a:r>
              <a:rPr lang="ru-RU" dirty="0" err="1" smtClean="0"/>
              <a:t>місцевих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професійних</a:t>
            </a:r>
            <a:r>
              <a:rPr lang="ru-RU" dirty="0" smtClean="0"/>
              <a:t> </a:t>
            </a:r>
            <a:r>
              <a:rPr lang="ru-RU" dirty="0" err="1" smtClean="0"/>
              <a:t>традицій</a:t>
            </a:r>
            <a:r>
              <a:rPr lang="ru-RU" dirty="0" smtClean="0"/>
              <a:t>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країн</a:t>
            </a:r>
            <a:r>
              <a:rPr lang="ru-RU" dirty="0" smtClean="0"/>
              <a:t>, </a:t>
            </a:r>
            <a:r>
              <a:rPr lang="ru-RU" dirty="0" err="1" smtClean="0"/>
              <a:t>розпізнавання</a:t>
            </a:r>
            <a:r>
              <a:rPr lang="ru-RU" dirty="0" smtClean="0"/>
              <a:t> </a:t>
            </a:r>
            <a:r>
              <a:rPr lang="ru-RU" dirty="0" err="1" smtClean="0"/>
              <a:t>міжкультурних</a:t>
            </a:r>
            <a:r>
              <a:rPr lang="ru-RU" dirty="0" smtClean="0"/>
              <a:t> проблем у </a:t>
            </a:r>
            <a:r>
              <a:rPr lang="ru-RU" dirty="0" err="1" smtClean="0"/>
              <a:t>професійній</a:t>
            </a:r>
            <a:r>
              <a:rPr lang="ru-RU" dirty="0" smtClean="0"/>
              <a:t> </a:t>
            </a:r>
            <a:r>
              <a:rPr lang="ru-RU" dirty="0" err="1" smtClean="0"/>
              <a:t>практиці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Компетенції: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photo_2021-02-02_15-31-0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260648"/>
            <a:ext cx="9144000" cy="6597352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photo_2021-02-02_15-31-0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476673"/>
            <a:ext cx="9184505" cy="6381328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photo_2021-02-02_15-31-05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photo_2021-02-02_15-31-06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99563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photo_2021-02-02_15-31-07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74152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photo_2021-02-02_15-31-08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03187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Про культуру : Закон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14.12.2010 р. № 2778-VI [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Електронний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ресурс]. – Режим доступу : https://zakon.rada.gov.ua /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laws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show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/2778-17 (дата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звернення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 28.12.2019). –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Назва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екрану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Про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державно-приватне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партнерство : Закон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1.07.2010 р. № 2404-V [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Електронний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ресурс]. – Режим доступу : https://zakon.rada.gov.ua/laws/show/2404-17 (дата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звернення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 28.12.2019). –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Назва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екрану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Про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охорону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археологічної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спадщини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: Закон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18.03.2004 р. № 1626-IV [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Електронний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ресурс]. – Режим доступу : https://zakon.rada.gov.ua/laws/show/1626-15 (дата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звернення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 28.12.2019). –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Назва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екрану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Про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туризм : Закон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18.11.2003 р. № 1282-IV [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Електронний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ресурс]. – Режим доступу : http://zakon.rada.gov.ua (дата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звернення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 28.12.2019). –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Назва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екрану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Про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охорону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культурної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спадщини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: Закон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8.06.2000 р. № 1805-III [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Електронний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ресурс]. – Режим доступу : https://zakon.rada.gov.ua/laws/show/1805-14 (дата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звернення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 28.12.2019). –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Назва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екрану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Про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музеї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музейну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справу : Закон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29.06.1995 р. року № 249/95-ВР [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Електронний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ресурс]. – Режим доступу : https://zakon.rada.gov.ua/laws/show/249/95-%D0%B2%D1%80 (дата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звернення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 24.12.2019). –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Назва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екрану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Додаткові джерела інформація :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0</TotalTime>
  <Words>303</Words>
  <Application>Microsoft Office PowerPoint</Application>
  <PresentationFormat>Экран (4:3)</PresentationFormat>
  <Paragraphs>15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Открытая</vt:lpstr>
      <vt:lpstr>Культурно-пізнавальний туризм </vt:lpstr>
      <vt:lpstr>Компетенції:</vt:lpstr>
      <vt:lpstr>Слайд 3</vt:lpstr>
      <vt:lpstr>Слайд 4</vt:lpstr>
      <vt:lpstr>Слайд 5</vt:lpstr>
      <vt:lpstr>Слайд 6</vt:lpstr>
      <vt:lpstr>Слайд 7</vt:lpstr>
      <vt:lpstr>Слайд 8</vt:lpstr>
      <vt:lpstr>Додаткові джерела інформація 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Культурно-пізнавальний туризм </dc:title>
  <dc:creator>Юдін Ілля Дмитрович</dc:creator>
  <cp:lastModifiedBy>iyudin</cp:lastModifiedBy>
  <cp:revision>1</cp:revision>
  <dcterms:created xsi:type="dcterms:W3CDTF">2021-02-02T13:57:32Z</dcterms:created>
  <dcterms:modified xsi:type="dcterms:W3CDTF">2021-02-02T14:05:48Z</dcterms:modified>
</cp:coreProperties>
</file>