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conomy.nayka.com.ua/?op=1&amp;z=64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Рекреаційні</a:t>
            </a:r>
            <a:r>
              <a:rPr lang="ru-RU" dirty="0" smtClean="0"/>
              <a:t> </a:t>
            </a:r>
            <a:r>
              <a:rPr lang="ru-RU" dirty="0" err="1" smtClean="0"/>
              <a:t>ресурси</a:t>
            </a:r>
            <a:r>
              <a:rPr lang="ru-RU" dirty="0" smtClean="0"/>
              <a:t> </a:t>
            </a:r>
            <a:r>
              <a:rPr lang="ru-RU" dirty="0" err="1" smtClean="0"/>
              <a:t>Херсонщини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509120"/>
            <a:ext cx="6400800" cy="112968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  <a:defRPr/>
            </a:pPr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 «Туризм»</a:t>
            </a:r>
          </a:p>
          <a:p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Компетенціії</a:t>
            </a:r>
            <a:r>
              <a:rPr lang="uk-UA" dirty="0" smtClean="0"/>
              <a:t>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57400"/>
            <a:ext cx="8892480" cy="540060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зберігати</a:t>
            </a:r>
            <a:r>
              <a:rPr lang="ru-RU" dirty="0" smtClean="0"/>
              <a:t> та </a:t>
            </a:r>
            <a:r>
              <a:rPr lang="ru-RU" dirty="0" err="1" smtClean="0"/>
              <a:t>примножувати</a:t>
            </a:r>
            <a:r>
              <a:rPr lang="ru-RU" dirty="0" smtClean="0"/>
              <a:t> </a:t>
            </a:r>
            <a:r>
              <a:rPr lang="ru-RU" dirty="0" err="1" smtClean="0"/>
              <a:t>моральні</a:t>
            </a:r>
            <a:r>
              <a:rPr lang="ru-RU" dirty="0" smtClean="0"/>
              <a:t>, </a:t>
            </a:r>
            <a:r>
              <a:rPr lang="ru-RU" dirty="0" err="1" smtClean="0"/>
              <a:t>культурні</a:t>
            </a:r>
            <a:r>
              <a:rPr lang="ru-RU" dirty="0" smtClean="0"/>
              <a:t>, </a:t>
            </a:r>
            <a:r>
              <a:rPr lang="ru-RU" dirty="0" err="1" smtClean="0"/>
              <a:t>наукові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історії</a:t>
            </a:r>
            <a:r>
              <a:rPr lang="ru-RU" dirty="0" smtClean="0"/>
              <a:t> та </a:t>
            </a:r>
            <a:r>
              <a:rPr lang="ru-RU" dirty="0" err="1" smtClean="0"/>
              <a:t>закономірностей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предметної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у </a:t>
            </a:r>
            <a:r>
              <a:rPr lang="ru-RU" dirty="0" err="1" smtClean="0"/>
              <a:t>загальній</a:t>
            </a:r>
            <a:r>
              <a:rPr lang="ru-RU" dirty="0" smtClean="0"/>
              <a:t>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знань</a:t>
            </a:r>
            <a:r>
              <a:rPr lang="ru-RU" dirty="0" smtClean="0"/>
              <a:t> про природу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суспільство</a:t>
            </a:r>
            <a:r>
              <a:rPr lang="ru-RU" dirty="0" smtClean="0"/>
              <a:t> та у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, </a:t>
            </a:r>
            <a:r>
              <a:rPr lang="ru-RU" dirty="0" err="1" smtClean="0"/>
              <a:t>техніки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,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та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рухової</a:t>
            </a:r>
            <a:r>
              <a:rPr lang="ru-RU" dirty="0" smtClean="0"/>
              <a:t> </a:t>
            </a:r>
            <a:r>
              <a:rPr lang="ru-RU" dirty="0" err="1" smtClean="0"/>
              <a:t>активності</a:t>
            </a:r>
            <a:r>
              <a:rPr lang="ru-RU" dirty="0" smtClean="0"/>
              <a:t> для активного </a:t>
            </a:r>
            <a:r>
              <a:rPr lang="ru-RU" dirty="0" err="1" smtClean="0"/>
              <a:t>відпочинку</a:t>
            </a:r>
            <a:r>
              <a:rPr lang="ru-RU" dirty="0" smtClean="0"/>
              <a:t> та </a:t>
            </a:r>
            <a:r>
              <a:rPr lang="ru-RU" dirty="0" err="1" smtClean="0"/>
              <a:t>ведення</a:t>
            </a:r>
            <a:r>
              <a:rPr lang="ru-RU" dirty="0" smtClean="0"/>
              <a:t> здорового способу </a:t>
            </a:r>
            <a:r>
              <a:rPr lang="ru-RU" dirty="0" err="1" smtClean="0"/>
              <a:t>життя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Прагнення</a:t>
            </a:r>
            <a:r>
              <a:rPr lang="ru-RU" dirty="0" smtClean="0"/>
              <a:t> до </a:t>
            </a:r>
            <a:r>
              <a:rPr lang="ru-RU" dirty="0" err="1" smtClean="0"/>
              <a:t>збереження</a:t>
            </a:r>
            <a:r>
              <a:rPr lang="ru-RU" dirty="0" smtClean="0"/>
              <a:t> </a:t>
            </a:r>
            <a:r>
              <a:rPr lang="ru-RU" dirty="0" err="1" smtClean="0"/>
              <a:t>навколишнього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аналізувати</a:t>
            </a:r>
            <a:r>
              <a:rPr lang="ru-RU" dirty="0" smtClean="0"/>
              <a:t> </a:t>
            </a:r>
            <a:r>
              <a:rPr lang="ru-RU" dirty="0" err="1" smtClean="0"/>
              <a:t>рекреаційно-туристичний</a:t>
            </a:r>
            <a:r>
              <a:rPr lang="ru-RU" dirty="0" smtClean="0"/>
              <a:t> </a:t>
            </a:r>
            <a:r>
              <a:rPr lang="ru-RU" dirty="0" err="1" smtClean="0"/>
              <a:t>потенціал</a:t>
            </a:r>
            <a:r>
              <a:rPr lang="ru-RU" dirty="0" smtClean="0"/>
              <a:t> </a:t>
            </a:r>
            <a:r>
              <a:rPr lang="ru-RU" dirty="0" err="1" smtClean="0"/>
              <a:t>територій</a:t>
            </a:r>
            <a:endParaRPr lang="ru-RU" dirty="0" smtClean="0"/>
          </a:p>
          <a:p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ru-RU" dirty="0" err="1" smtClean="0"/>
              <a:t>тенденцій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регіональних</a:t>
            </a:r>
            <a:r>
              <a:rPr lang="ru-RU" dirty="0" smtClean="0"/>
              <a:t> </a:t>
            </a:r>
            <a:r>
              <a:rPr lang="ru-RU" dirty="0" err="1" smtClean="0"/>
              <a:t>пріоритетів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туризму в </a:t>
            </a:r>
            <a:r>
              <a:rPr lang="ru-RU" dirty="0" err="1" smtClean="0"/>
              <a:t>цілому</a:t>
            </a:r>
            <a:r>
              <a:rPr lang="ru-RU" dirty="0" smtClean="0"/>
              <a:t> та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форм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здійснювати</a:t>
            </a:r>
            <a:r>
              <a:rPr lang="ru-RU" dirty="0" smtClean="0"/>
              <a:t> </a:t>
            </a:r>
            <a:r>
              <a:rPr lang="ru-RU" dirty="0" err="1" smtClean="0"/>
              <a:t>моніторинг</a:t>
            </a:r>
            <a:r>
              <a:rPr lang="ru-RU" dirty="0" smtClean="0"/>
              <a:t>, </a:t>
            </a:r>
            <a:r>
              <a:rPr lang="ru-RU" dirty="0" err="1" smtClean="0"/>
              <a:t>інтерпретувати</a:t>
            </a:r>
            <a:r>
              <a:rPr lang="ru-RU" dirty="0" smtClean="0"/>
              <a:t>, </a:t>
            </a:r>
          </a:p>
          <a:p>
            <a:r>
              <a:rPr lang="ru-RU" dirty="0" err="1" smtClean="0"/>
              <a:t>аналізувати</a:t>
            </a:r>
            <a:r>
              <a:rPr lang="ru-RU" dirty="0" smtClean="0"/>
              <a:t> та </a:t>
            </a:r>
            <a:r>
              <a:rPr lang="ru-RU" dirty="0" err="1" smtClean="0"/>
              <a:t>систематизувати</a:t>
            </a:r>
            <a:r>
              <a:rPr lang="ru-RU" dirty="0" smtClean="0"/>
              <a:t> </a:t>
            </a:r>
            <a:r>
              <a:rPr lang="ru-RU" dirty="0" err="1" smtClean="0"/>
              <a:t>туристичну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, </a:t>
            </a:r>
            <a:r>
              <a:rPr lang="ru-RU" dirty="0" err="1" smtClean="0"/>
              <a:t>уміння</a:t>
            </a:r>
            <a:r>
              <a:rPr lang="ru-RU" dirty="0" smtClean="0"/>
              <a:t> </a:t>
            </a:r>
            <a:r>
              <a:rPr lang="ru-RU" dirty="0" err="1" smtClean="0"/>
              <a:t>презентувати</a:t>
            </a:r>
            <a:r>
              <a:rPr lang="ru-RU" dirty="0" smtClean="0"/>
              <a:t> </a:t>
            </a:r>
            <a:r>
              <a:rPr lang="ru-RU" dirty="0" err="1" smtClean="0"/>
              <a:t>туристичний</a:t>
            </a:r>
            <a:r>
              <a:rPr lang="ru-RU" dirty="0" smtClean="0"/>
              <a:t> </a:t>
            </a:r>
            <a:r>
              <a:rPr lang="ru-RU" dirty="0" err="1" smtClean="0"/>
              <a:t>інформаційний</a:t>
            </a:r>
            <a:r>
              <a:rPr lang="ru-RU" dirty="0" smtClean="0"/>
              <a:t> </a:t>
            </a:r>
            <a:r>
              <a:rPr lang="ru-RU" dirty="0" err="1" smtClean="0"/>
              <a:t>матеріал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2-02_13-54-2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2-02_13-54-4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2-02_13-54-5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2-02_13-55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2-02_13-55-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2-02_13-55-0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err="1" smtClean="0"/>
              <a:t>Асоціація</a:t>
            </a:r>
            <a:r>
              <a:rPr lang="ru-RU" dirty="0" smtClean="0"/>
              <a:t> </a:t>
            </a:r>
            <a:r>
              <a:rPr lang="ru-RU" dirty="0" err="1" smtClean="0"/>
              <a:t>міжнародних</a:t>
            </a:r>
            <a:r>
              <a:rPr lang="ru-RU" dirty="0" smtClean="0"/>
              <a:t> </a:t>
            </a:r>
            <a:r>
              <a:rPr lang="ru-RU" dirty="0" err="1" smtClean="0"/>
              <a:t>експедиторів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[</a:t>
            </a:r>
            <a:r>
              <a:rPr lang="ru-RU" dirty="0" err="1" smtClean="0"/>
              <a:t>Електронний</a:t>
            </a:r>
            <a:r>
              <a:rPr lang="ru-RU" dirty="0" smtClean="0"/>
              <a:t> ресурс]. — Режим доступу: </a:t>
            </a:r>
            <a:r>
              <a:rPr lang="en-US" dirty="0" smtClean="0"/>
              <a:t>http:// ameu.org.ua/news/2114-vadaturskij-vklali-majzhe-2- </a:t>
            </a:r>
            <a:r>
              <a:rPr lang="en-US" dirty="0" err="1" smtClean="0"/>
              <a:t>mlrd</a:t>
            </a:r>
            <a:r>
              <a:rPr lang="en-US" dirty="0" smtClean="0"/>
              <a:t>-v-</a:t>
            </a:r>
            <a:r>
              <a:rPr lang="en-US" dirty="0" err="1" smtClean="0"/>
              <a:t>richkovu</a:t>
            </a:r>
            <a:r>
              <a:rPr lang="en-US" dirty="0" smtClean="0"/>
              <a:t>-</a:t>
            </a:r>
            <a:r>
              <a:rPr lang="en-US" dirty="0" err="1" smtClean="0"/>
              <a:t>infrastrukturu</a:t>
            </a:r>
            <a:r>
              <a:rPr lang="en-US" dirty="0" smtClean="0"/>
              <a:t> </a:t>
            </a:r>
            <a:endParaRPr lang="uk-UA" dirty="0" smtClean="0"/>
          </a:p>
          <a:p>
            <a:r>
              <a:rPr lang="ru-RU" dirty="0" smtClean="0"/>
              <a:t>Реформа </a:t>
            </a:r>
            <a:r>
              <a:rPr lang="ru-RU" dirty="0" err="1" smtClean="0"/>
              <a:t>децентралізації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 [</a:t>
            </a:r>
            <a:r>
              <a:rPr lang="ru-RU" dirty="0" err="1" smtClean="0"/>
              <a:t>Електронний</a:t>
            </a:r>
            <a:r>
              <a:rPr lang="ru-RU" dirty="0" smtClean="0"/>
              <a:t> ресурс]. — Режим доступу: </a:t>
            </a:r>
            <a:r>
              <a:rPr lang="en-US" dirty="0" smtClean="0"/>
              <a:t>https:// old.decentralization.gov.ua/ </a:t>
            </a:r>
            <a:endParaRPr lang="uk-UA" dirty="0" smtClean="0"/>
          </a:p>
          <a:p>
            <a:r>
              <a:rPr lang="ru-RU" dirty="0" smtClean="0"/>
              <a:t>Арбузова </a:t>
            </a:r>
            <a:r>
              <a:rPr lang="ru-RU" dirty="0" smtClean="0"/>
              <a:t>Ю.В., </a:t>
            </a:r>
            <a:r>
              <a:rPr lang="ru-RU" dirty="0" err="1" smtClean="0"/>
              <a:t>Яковенко</a:t>
            </a:r>
            <a:r>
              <a:rPr lang="ru-RU" dirty="0" smtClean="0"/>
              <a:t> В.Д. Стан та </a:t>
            </a:r>
            <a:r>
              <a:rPr lang="ru-RU" dirty="0" err="1" smtClean="0"/>
              <a:t>перспективи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туризму в </a:t>
            </a:r>
            <a:r>
              <a:rPr lang="ru-RU" dirty="0" err="1" smtClean="0"/>
              <a:t>Херсонській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 // </a:t>
            </a:r>
            <a:r>
              <a:rPr lang="ru-RU" dirty="0" err="1" smtClean="0"/>
              <a:t>Інформаційні</a:t>
            </a:r>
            <a:r>
              <a:rPr lang="ru-RU" dirty="0" smtClean="0"/>
              <a:t> </a:t>
            </a:r>
            <a:r>
              <a:rPr lang="ru-RU" dirty="0" err="1" smtClean="0"/>
              <a:t>технології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освіті</a:t>
            </a:r>
            <a:r>
              <a:rPr lang="ru-RU" dirty="0" smtClean="0"/>
              <a:t>, </a:t>
            </a:r>
            <a:r>
              <a:rPr lang="ru-RU" dirty="0" err="1" smtClean="0"/>
              <a:t>науці</a:t>
            </a:r>
            <a:r>
              <a:rPr lang="ru-RU" dirty="0" smtClean="0"/>
              <a:t> та </a:t>
            </a:r>
            <a:r>
              <a:rPr lang="ru-RU" dirty="0" err="1" smtClean="0"/>
              <a:t>виробництві</a:t>
            </a:r>
            <a:r>
              <a:rPr lang="ru-RU" dirty="0" smtClean="0"/>
              <a:t>. — 2013. — </a:t>
            </a:r>
            <a:r>
              <a:rPr lang="ru-RU" dirty="0" err="1" smtClean="0"/>
              <a:t>Вип</a:t>
            </a:r>
            <a:r>
              <a:rPr lang="ru-RU" dirty="0" smtClean="0"/>
              <a:t>. 1 (2) [</a:t>
            </a:r>
            <a:r>
              <a:rPr lang="ru-RU" dirty="0" err="1" smtClean="0"/>
              <a:t>Електронний</a:t>
            </a:r>
            <a:r>
              <a:rPr lang="ru-RU" dirty="0" smtClean="0"/>
              <a:t> ресурс]. — Режим доступу: </a:t>
            </a:r>
            <a:r>
              <a:rPr lang="en-US" dirty="0" smtClean="0"/>
              <a:t>http://sbornik.college.ks.ua/downloads/sbornik2/ </a:t>
            </a:r>
            <a:r>
              <a:rPr lang="en-US" dirty="0" err="1" smtClean="0"/>
              <a:t>pdf</a:t>
            </a:r>
            <a:r>
              <a:rPr lang="en-US" dirty="0" smtClean="0"/>
              <a:t>/36.pdf </a:t>
            </a:r>
            <a:endParaRPr lang="uk-UA" dirty="0" smtClean="0"/>
          </a:p>
          <a:p>
            <a:r>
              <a:rPr lang="ru-RU" dirty="0" err="1" smtClean="0"/>
              <a:t>Майорова</a:t>
            </a:r>
            <a:r>
              <a:rPr lang="ru-RU" dirty="0" smtClean="0"/>
              <a:t> </a:t>
            </a:r>
            <a:r>
              <a:rPr lang="ru-RU" dirty="0" smtClean="0"/>
              <a:t>Т. В. </a:t>
            </a:r>
            <a:r>
              <a:rPr lang="ru-RU" dirty="0" err="1" smtClean="0"/>
              <a:t>Результативність</a:t>
            </a:r>
            <a:r>
              <a:rPr lang="ru-RU" dirty="0" smtClean="0"/>
              <a:t> </a:t>
            </a:r>
            <a:r>
              <a:rPr lang="ru-RU" dirty="0" err="1" smtClean="0"/>
              <a:t>інвестицій</a:t>
            </a:r>
            <a:r>
              <a:rPr lang="ru-RU" dirty="0" smtClean="0"/>
              <a:t> у </a:t>
            </a:r>
            <a:r>
              <a:rPr lang="ru-RU" dirty="0" err="1" smtClean="0"/>
              <a:t>соціальну</a:t>
            </a:r>
            <a:r>
              <a:rPr lang="ru-RU" dirty="0" smtClean="0"/>
              <a:t> сферу </a:t>
            </a:r>
            <a:r>
              <a:rPr lang="ru-RU" dirty="0" err="1" smtClean="0"/>
              <a:t>регіонів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/ Т. В. </a:t>
            </a:r>
            <a:r>
              <a:rPr lang="ru-RU" dirty="0" err="1" smtClean="0"/>
              <a:t>Майорова</a:t>
            </a:r>
            <a:r>
              <a:rPr lang="ru-RU" dirty="0" smtClean="0"/>
              <a:t> // </a:t>
            </a:r>
            <a:r>
              <a:rPr lang="ru-RU" dirty="0" err="1" smtClean="0"/>
              <a:t>Ефективна</a:t>
            </a:r>
            <a:r>
              <a:rPr lang="ru-RU" dirty="0" smtClean="0"/>
              <a:t> </a:t>
            </a:r>
            <a:r>
              <a:rPr lang="ru-RU" dirty="0" err="1" smtClean="0"/>
              <a:t>економіка</a:t>
            </a:r>
            <a:r>
              <a:rPr lang="ru-RU" dirty="0" smtClean="0"/>
              <a:t>. — 2011. — № 7. [</a:t>
            </a:r>
            <a:r>
              <a:rPr lang="ru-RU" dirty="0" err="1" smtClean="0"/>
              <a:t>Електронний</a:t>
            </a:r>
            <a:r>
              <a:rPr lang="ru-RU" dirty="0" smtClean="0"/>
              <a:t> ресурс]. — Режим доступу: </a:t>
            </a:r>
            <a:r>
              <a:rPr lang="en-US" dirty="0" smtClean="0"/>
              <a:t>http:// </a:t>
            </a:r>
            <a:r>
              <a:rPr lang="en-US" dirty="0" smtClean="0">
                <a:hlinkClick r:id="rId2"/>
              </a:rPr>
              <a:t>www.economy.nayka.com.ua/?</a:t>
            </a:r>
            <a:r>
              <a:rPr lang="en-US" dirty="0" smtClean="0">
                <a:hlinkClick r:id="rId2"/>
              </a:rPr>
              <a:t>op=1&amp;z=641</a:t>
            </a:r>
            <a:endParaRPr lang="uk-UA" dirty="0" smtClean="0"/>
          </a:p>
          <a:p>
            <a:r>
              <a:rPr lang="en-US" dirty="0" smtClean="0"/>
              <a:t> </a:t>
            </a:r>
            <a:r>
              <a:rPr lang="ru-RU" dirty="0" err="1" smtClean="0"/>
              <a:t>Шуплат</a:t>
            </a:r>
            <a:r>
              <a:rPr lang="ru-RU" dirty="0" smtClean="0"/>
              <a:t> О.М. Роль </a:t>
            </a:r>
            <a:r>
              <a:rPr lang="ru-RU" dirty="0" err="1" smtClean="0"/>
              <a:t>публічно-приватного</a:t>
            </a:r>
            <a:r>
              <a:rPr lang="ru-RU" dirty="0" smtClean="0"/>
              <a:t> партнерства у </a:t>
            </a:r>
            <a:r>
              <a:rPr lang="ru-RU" dirty="0" err="1" smtClean="0"/>
              <a:t>залученні</a:t>
            </a:r>
            <a:r>
              <a:rPr lang="ru-RU" dirty="0" smtClean="0"/>
              <a:t>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сферу туризму / О.М. </a:t>
            </a:r>
            <a:r>
              <a:rPr lang="ru-RU" dirty="0" err="1" smtClean="0"/>
              <a:t>Шуплат</a:t>
            </a:r>
            <a:r>
              <a:rPr lang="ru-RU" dirty="0" smtClean="0"/>
              <a:t> // </a:t>
            </a:r>
            <a:r>
              <a:rPr lang="ru-RU" dirty="0" err="1" smtClean="0"/>
              <a:t>Корпоративні</a:t>
            </a:r>
            <a:r>
              <a:rPr lang="ru-RU" dirty="0" smtClean="0"/>
              <a:t> </a:t>
            </a:r>
            <a:r>
              <a:rPr lang="ru-RU" dirty="0" err="1" smtClean="0"/>
              <a:t>фінанси</a:t>
            </a:r>
            <a:r>
              <a:rPr lang="ru-RU" dirty="0" smtClean="0"/>
              <a:t>: </a:t>
            </a:r>
            <a:r>
              <a:rPr lang="ru-RU" dirty="0" err="1" smtClean="0"/>
              <a:t>проблеми</a:t>
            </a:r>
            <a:r>
              <a:rPr lang="ru-RU" dirty="0" smtClean="0"/>
              <a:t> та </a:t>
            </a:r>
            <a:r>
              <a:rPr lang="ru-RU" dirty="0" err="1" smtClean="0"/>
              <a:t>перспективи</a:t>
            </a:r>
            <a:r>
              <a:rPr lang="ru-RU" dirty="0" smtClean="0"/>
              <a:t> </a:t>
            </a:r>
            <a:r>
              <a:rPr lang="ru-RU" dirty="0" err="1" smtClean="0"/>
              <a:t>інноваційного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: </a:t>
            </a:r>
            <a:r>
              <a:rPr lang="ru-RU" dirty="0" err="1" smtClean="0"/>
              <a:t>зб</a:t>
            </a:r>
            <a:r>
              <a:rPr lang="ru-RU" dirty="0" smtClean="0"/>
              <a:t>. </a:t>
            </a:r>
            <a:r>
              <a:rPr lang="ru-RU" dirty="0" err="1" smtClean="0"/>
              <a:t>матеріалів</a:t>
            </a:r>
            <a:r>
              <a:rPr lang="ru-RU" dirty="0" smtClean="0"/>
              <a:t> І </a:t>
            </a:r>
            <a:r>
              <a:rPr lang="ru-RU" dirty="0" err="1" smtClean="0"/>
              <a:t>Всеукр</a:t>
            </a:r>
            <a:r>
              <a:rPr lang="ru-RU" dirty="0" smtClean="0"/>
              <a:t>. </a:t>
            </a:r>
            <a:r>
              <a:rPr lang="ru-RU" dirty="0" err="1" smtClean="0"/>
              <a:t>наук.-прак</a:t>
            </a:r>
            <a:r>
              <a:rPr lang="ru-RU" dirty="0" smtClean="0"/>
              <a:t>. </a:t>
            </a:r>
            <a:r>
              <a:rPr lang="ru-RU" dirty="0" err="1" smtClean="0"/>
              <a:t>конф</a:t>
            </a:r>
            <a:r>
              <a:rPr lang="ru-RU" dirty="0" smtClean="0"/>
              <a:t>. (</a:t>
            </a:r>
            <a:r>
              <a:rPr lang="ru-RU" dirty="0" err="1" smtClean="0"/>
              <a:t>Київ</a:t>
            </a:r>
            <a:r>
              <a:rPr lang="ru-RU" dirty="0" smtClean="0"/>
              <a:t>, 22 </a:t>
            </a:r>
            <a:r>
              <a:rPr lang="ru-RU" dirty="0" err="1" smtClean="0"/>
              <a:t>червня</a:t>
            </a:r>
            <a:r>
              <a:rPr lang="ru-RU" dirty="0" smtClean="0"/>
              <a:t> 2016 р.) — К.: КНЕУ, 2016 р. — С. 345—348.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13</TotalTime>
  <Words>305</Words>
  <Application>Microsoft Office PowerPoint</Application>
  <PresentationFormat>Экран (4:3)</PresentationFormat>
  <Paragraphs>16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Литейная</vt:lpstr>
      <vt:lpstr>Рекреаційні ресурси Херсонщини</vt:lpstr>
      <vt:lpstr>Компетенціії: </vt:lpstr>
      <vt:lpstr>Слайд 3</vt:lpstr>
      <vt:lpstr>Слайд 4</vt:lpstr>
      <vt:lpstr>Слайд 5</vt:lpstr>
      <vt:lpstr>Слайд 6</vt:lpstr>
      <vt:lpstr>Слайд 7</vt:lpstr>
      <vt:lpstr>Слайд 8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Рекреаційні ресурси Херсонщини</dc:title>
  <dc:creator>Юдін Ілля Дмитрович</dc:creator>
  <cp:lastModifiedBy>iyudin</cp:lastModifiedBy>
  <cp:revision>3</cp:revision>
  <dcterms:created xsi:type="dcterms:W3CDTF">2021-02-01T14:01:46Z</dcterms:created>
  <dcterms:modified xsi:type="dcterms:W3CDTF">2021-02-02T11:59:29Z</dcterms:modified>
</cp:coreProperties>
</file>