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err="1" smtClean="0"/>
              <a:t>Нутриціологія</a:t>
            </a:r>
            <a:r>
              <a:rPr lang="ru-RU" dirty="0" smtClean="0"/>
              <a:t> та </a:t>
            </a:r>
            <a:r>
              <a:rPr lang="ru-RU" dirty="0" err="1" smtClean="0"/>
              <a:t>дієтологія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013176"/>
            <a:ext cx="7992888" cy="625624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Спеціальність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241 </a:t>
            </a:r>
            <a:r>
              <a:rPr lang="en-US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Готельно-ресторанна</a:t>
            </a:r>
            <a:r>
              <a:rPr lang="en-US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справа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24 Сфера 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обслуговування</a:t>
            </a:r>
            <a:endParaRPr lang="ru-RU" dirty="0" smtClean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Додаткові джерела інформації: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84784"/>
            <a:ext cx="8964488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Гігієна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основами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нутриціології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Підручник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; У 2-х кн. – Кн. 1. / Т.І.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Аністратенко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Т.М.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Білко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О.В. Благодарова та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.; За ред. проф. В.І.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Ципріяна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– К.: Медицина, 2007. – 528 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Фізіологія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підручник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Павлоцька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Л.Ф.,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Дуденко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Л.В.,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Левітін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Є.Я. та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Суми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Університетська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книга, 2011. – 473 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Нутриціологія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навч.посіб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/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ред.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Н.В.Дуденко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Х.: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Світ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книг, 2013- 560с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Компетентності 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Здатність</a:t>
            </a:r>
            <a:r>
              <a:rPr lang="ru-RU" dirty="0" smtClean="0"/>
              <a:t> </a:t>
            </a:r>
            <a:r>
              <a:rPr lang="ru-RU" dirty="0" err="1" smtClean="0"/>
              <a:t>розробляти</a:t>
            </a:r>
            <a:r>
              <a:rPr lang="ru-RU" dirty="0" smtClean="0"/>
              <a:t> </a:t>
            </a:r>
            <a:r>
              <a:rPr lang="ru-RU" dirty="0" err="1" smtClean="0"/>
              <a:t>нові</a:t>
            </a:r>
            <a:r>
              <a:rPr lang="ru-RU" dirty="0" smtClean="0"/>
              <a:t> </a:t>
            </a:r>
            <a:r>
              <a:rPr lang="ru-RU" dirty="0" err="1" smtClean="0"/>
              <a:t>послуги</a:t>
            </a:r>
            <a:r>
              <a:rPr lang="ru-RU" dirty="0" smtClean="0"/>
              <a:t>(</a:t>
            </a:r>
            <a:r>
              <a:rPr lang="ru-RU" dirty="0" err="1" smtClean="0"/>
              <a:t>продукцію</a:t>
            </a:r>
            <a:r>
              <a:rPr lang="ru-RU" dirty="0" smtClean="0"/>
              <a:t>)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використанням</a:t>
            </a:r>
            <a:r>
              <a:rPr lang="ru-RU" dirty="0" smtClean="0"/>
              <a:t> </a:t>
            </a:r>
            <a:r>
              <a:rPr lang="ru-RU" dirty="0" err="1" smtClean="0"/>
              <a:t>інноваційних</a:t>
            </a:r>
            <a:r>
              <a:rPr lang="ru-RU" dirty="0" smtClean="0"/>
              <a:t> </a:t>
            </a:r>
            <a:r>
              <a:rPr lang="ru-RU" dirty="0" err="1" smtClean="0"/>
              <a:t>технологій</a:t>
            </a:r>
            <a:r>
              <a:rPr lang="ru-RU" dirty="0" smtClean="0"/>
              <a:t> </a:t>
            </a:r>
            <a:r>
              <a:rPr lang="ru-RU" dirty="0" err="1" smtClean="0"/>
              <a:t>виробництва</a:t>
            </a:r>
            <a:r>
              <a:rPr lang="ru-RU" dirty="0" smtClean="0"/>
              <a:t> та </a:t>
            </a:r>
            <a:r>
              <a:rPr lang="ru-RU" dirty="0" err="1" smtClean="0"/>
              <a:t>обслуговування</a:t>
            </a:r>
            <a:r>
              <a:rPr lang="ru-RU" dirty="0" smtClean="0"/>
              <a:t> </a:t>
            </a:r>
            <a:r>
              <a:rPr lang="ru-RU" dirty="0" err="1" smtClean="0"/>
              <a:t>споживачів</a:t>
            </a:r>
            <a:endParaRPr lang="ru-RU" dirty="0" smtClean="0"/>
          </a:p>
          <a:p>
            <a:r>
              <a:rPr lang="ru-RU" dirty="0" err="1" smtClean="0"/>
              <a:t>Здатність</a:t>
            </a:r>
            <a:r>
              <a:rPr lang="ru-RU" dirty="0" smtClean="0"/>
              <a:t> </a:t>
            </a:r>
            <a:r>
              <a:rPr lang="ru-RU" dirty="0" err="1" smtClean="0"/>
              <a:t>працювати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технічною,економічною</a:t>
            </a:r>
            <a:r>
              <a:rPr lang="ru-RU" dirty="0" smtClean="0"/>
              <a:t>, </a:t>
            </a:r>
            <a:r>
              <a:rPr lang="ru-RU" dirty="0" err="1" smtClean="0"/>
              <a:t>технологічною</a:t>
            </a:r>
            <a:r>
              <a:rPr lang="ru-RU" dirty="0" smtClean="0"/>
              <a:t> та </a:t>
            </a:r>
            <a:r>
              <a:rPr lang="ru-RU" dirty="0" err="1" smtClean="0"/>
              <a:t>іншою</a:t>
            </a:r>
            <a:r>
              <a:rPr lang="ru-RU" dirty="0" smtClean="0"/>
              <a:t> </a:t>
            </a:r>
            <a:r>
              <a:rPr lang="ru-RU" dirty="0" err="1" smtClean="0"/>
              <a:t>документацією</a:t>
            </a:r>
            <a:r>
              <a:rPr lang="ru-RU" dirty="0" smtClean="0"/>
              <a:t> </a:t>
            </a:r>
            <a:r>
              <a:rPr lang="ru-RU" dirty="0" err="1" smtClean="0"/>
              <a:t>та</a:t>
            </a:r>
            <a:r>
              <a:rPr lang="ru-RU" dirty="0" smtClean="0"/>
              <a:t> </a:t>
            </a:r>
            <a:r>
              <a:rPr lang="ru-RU" dirty="0" err="1" smtClean="0"/>
              <a:t>здійснювати</a:t>
            </a:r>
            <a:r>
              <a:rPr lang="ru-RU" dirty="0" smtClean="0"/>
              <a:t> </a:t>
            </a:r>
            <a:r>
              <a:rPr lang="ru-RU" dirty="0" err="1" smtClean="0"/>
              <a:t>розрахункові</a:t>
            </a:r>
            <a:r>
              <a:rPr lang="ru-RU" dirty="0" smtClean="0"/>
              <a:t> </a:t>
            </a:r>
            <a:r>
              <a:rPr lang="ru-RU" dirty="0" err="1" smtClean="0"/>
              <a:t>операції</a:t>
            </a:r>
            <a:r>
              <a:rPr lang="ru-RU" dirty="0" smtClean="0"/>
              <a:t> </a:t>
            </a:r>
            <a:r>
              <a:rPr lang="ru-RU" dirty="0" err="1" smtClean="0"/>
              <a:t>суб’єктом</a:t>
            </a:r>
            <a:r>
              <a:rPr lang="ru-RU" dirty="0" smtClean="0"/>
              <a:t> </a:t>
            </a:r>
            <a:r>
              <a:rPr lang="ru-RU" dirty="0" err="1" smtClean="0"/>
              <a:t>готельного</a:t>
            </a:r>
            <a:r>
              <a:rPr lang="ru-RU" dirty="0" smtClean="0"/>
              <a:t> </a:t>
            </a:r>
            <a:r>
              <a:rPr lang="ru-RU" dirty="0" err="1" smtClean="0"/>
              <a:t>та</a:t>
            </a:r>
            <a:r>
              <a:rPr lang="ru-RU" dirty="0" smtClean="0"/>
              <a:t> ресторанного </a:t>
            </a:r>
            <a:r>
              <a:rPr lang="ru-RU" dirty="0" err="1" smtClean="0"/>
              <a:t>бізнесу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76256" cy="3499104"/>
          </a:xfrm>
          <a:prstGeom prst="rect">
            <a:avLst/>
          </a:prstGeom>
        </p:spPr>
      </p:pic>
      <p:pic>
        <p:nvPicPr>
          <p:cNvPr id="3" name="Рисунок 2" descr="slide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3358896"/>
            <a:ext cx="6660232" cy="34991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242304" cy="3499104"/>
          </a:xfrm>
          <a:prstGeom prst="rect">
            <a:avLst/>
          </a:prstGeom>
        </p:spPr>
      </p:pic>
      <p:pic>
        <p:nvPicPr>
          <p:cNvPr id="3" name="Рисунок 2" descr="slide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3358896"/>
            <a:ext cx="6876256" cy="34991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242304" cy="3499104"/>
          </a:xfrm>
          <a:prstGeom prst="rect">
            <a:avLst/>
          </a:prstGeom>
        </p:spPr>
      </p:pic>
      <p:pic>
        <p:nvPicPr>
          <p:cNvPr id="3" name="Рисунок 2" descr="slide-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01696" y="3358896"/>
            <a:ext cx="6242304" cy="34991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242304" cy="3499104"/>
          </a:xfrm>
          <a:prstGeom prst="rect">
            <a:avLst/>
          </a:prstGeom>
        </p:spPr>
      </p:pic>
      <p:pic>
        <p:nvPicPr>
          <p:cNvPr id="3" name="Рисунок 2" descr="slide-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01696" y="3358896"/>
            <a:ext cx="6242304" cy="34991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242304" cy="3499104"/>
          </a:xfrm>
          <a:prstGeom prst="rect">
            <a:avLst/>
          </a:prstGeom>
        </p:spPr>
      </p:pic>
      <p:pic>
        <p:nvPicPr>
          <p:cNvPr id="4" name="Рисунок 3" descr="slide-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01696" y="3358896"/>
            <a:ext cx="6242304" cy="34991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242304" cy="3499104"/>
          </a:xfrm>
          <a:prstGeom prst="rect">
            <a:avLst/>
          </a:prstGeom>
        </p:spPr>
      </p:pic>
      <p:pic>
        <p:nvPicPr>
          <p:cNvPr id="3" name="Рисунок 2" descr="slide-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01696" y="3429000"/>
            <a:ext cx="6242304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242304" cy="3499104"/>
          </a:xfrm>
          <a:prstGeom prst="rect">
            <a:avLst/>
          </a:prstGeom>
        </p:spPr>
      </p:pic>
      <p:pic>
        <p:nvPicPr>
          <p:cNvPr id="3" name="Рисунок 2" descr="slide-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01696" y="3358896"/>
            <a:ext cx="6242304" cy="34991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81</Words>
  <Application>Microsoft Office PowerPoint</Application>
  <PresentationFormat>Экран (4:3)</PresentationFormat>
  <Paragraphs>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Нутриціологія та дієтологія</vt:lpstr>
      <vt:lpstr>Компетентності 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Додаткові джерела інформації: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Нутриціологія та дієтологія</dc:title>
  <dc:creator>Юдін Ілля Дмитрович</dc:creator>
  <cp:lastModifiedBy>iyudin</cp:lastModifiedBy>
  <cp:revision>2</cp:revision>
  <dcterms:created xsi:type="dcterms:W3CDTF">2021-01-29T15:46:23Z</dcterms:created>
  <dcterms:modified xsi:type="dcterms:W3CDTF">2021-01-29T15:58:33Z</dcterms:modified>
</cp:coreProperties>
</file>