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FA1DF84-B9B6-4207-AD09-C2108A9D02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995486F9-3867-4D6B-A26C-919A952D84D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«ЕТИКА МІЖНАРОДНОГО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БІЗНЕСУ»</a:t>
            </a:r>
          </a:p>
          <a:p>
            <a:pPr marL="45720" indent="0" algn="ctr">
              <a:buNone/>
            </a:pPr>
            <a:endParaRPr lang="uk-U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808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62646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проблеми</a:t>
            </a:r>
            <a:r>
              <a:rPr lang="ru-RU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етики</a:t>
            </a:r>
            <a:r>
              <a:rPr lang="ru-RU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бізнесу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  <a:endParaRPr lang="ru-RU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 зацікавленості в етичних знаннях; розкриття змісту і принципів етики бізнесу як важливого компоненту соціальної регуляції; вивчення правила етики ділових стосунків з метою формування розвиненої культури підприємництва.</a:t>
            </a:r>
            <a:endParaRPr lang="ru-RU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вивчення теоретичних основ етики бізнесу, визначення суті, основних принципів, проблем ділових стосунків; розглянути дотримання етичних норм в діяльності організацій; зрозуміти і освоїти основні етичні значення ролі місця менеджера в керівництві підприємством, організацією, колективом, ухваленні менеджерських рішень;</a:t>
            </a:r>
            <a:r>
              <a:rPr lang="ru-RU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 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зрозуміти роль і призначення моралі як однієї з найбільш важливих форм нормативної регуляції поведінки людей; засвоїти основні поняття і розкрити принципи ділового спілкування як інструменту етики ділових стосунків; зрозуміти і узяти на озброєння роль і значення ділового етикету для службової діяльності ділових людей.</a:t>
            </a:r>
            <a:endParaRPr lang="ru-RU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152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332656"/>
            <a:ext cx="6192688" cy="6407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uk-UA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Уміння бути критичним та самокритичним до розуміння чинників, які чинять позитивний чи негативний вплив на спілкування з представниками інших бізнес-культур та професійних груп різного рівня (з фахівцями з інших галузей знань/видів діяльності) на засадах цінування різноманітності та мультикультурності та поваги до них.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обґрунтовувати доцільність застосування економічних та дипломатичних методів (засобів) вирішення конфліктних ситуацій на міжнародному рівні.</a:t>
            </a:r>
            <a:endParaRPr lang="ru-RU" sz="20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Ідентифікувати, обговорювати та бути учасником ділових міжнародних організаційно-правових відносин, обґрунтовувати власну думку щодо конкретних умов реалізації форм МЕВ на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і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413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07893" cy="44074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1.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Етикет у сучасному суспільстві.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2. Ділове спілкування.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3. Техніка ділового спілкування.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4. Форми колективного обговорення проблем у діловій сфері.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5. Ділові прийоми.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6. Імідж сучасної ділової людини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7. Національні особливості бізнес-етикету.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lnSpc>
                <a:spcPct val="150000"/>
              </a:lnSpc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endParaRPr lang="ru-RU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979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0"/>
            <a:ext cx="8784975" cy="4950290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1. Андреева 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И.В. Этика деловых отношений: Учебное пособие. – СПб.: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Вектор, 2006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– 160 с.</a:t>
            </a: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Браим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И. Этика делового общения / И.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Браим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– Минск, НКФ «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Экоперспектива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», 1996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– 208 с.</a:t>
            </a: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3. Вебер М. Протестантская этика и дух капитализма // Избран.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призв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.: Пер. с нем.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– М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.: Прогресс, 1990. – 808 с.</a:t>
            </a: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Гах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Й.М.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ділового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вузів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, 2005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– 160 с.</a:t>
            </a: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Друкер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П. Ф. Практика менеджмента: пер с англ. / П. Ф.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Друкер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М.,СПб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., К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.: Издательский 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дом «Вильямс», 2002. – 397 с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Ділові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контакти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іноземними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партнерами :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.-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практ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бізнесмена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/ уклад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Ю. І. Палеха ;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заг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ред. І. І. Тимошенко ;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Європейський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ун-т. - К.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Європейського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університету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, 2004. - 283 с.</a:t>
            </a: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7. Корпоративна культура: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Діловий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етикет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/ Н.Л. Тимошенко. - К.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, 2006. - 392 с.</a:t>
            </a: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8. Корпоративная социальная ответственность: управленческий аспект / Под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общей редакцией 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д.э.н., проф. Беляевой И.Ю., д.э.н., проф.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Эскиндарова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М.А. – М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КноРус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, 2008. – 503 с.</a:t>
            </a: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Кубрак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О.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ділового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повсякденного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вузів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 ВД, 2005. – 222 с.</a:t>
            </a: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10.Палеха Ю.А.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для студ.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вузів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– К.: Вид-во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європейського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ун-ту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, 2004. – 312 с.</a:t>
            </a:r>
          </a:p>
          <a:p>
            <a:pPr algn="just"/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11. Радченко С.Г.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 Практикум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:. –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Київський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торговельно-економічний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, 2009. – 192 с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438146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37</TotalTime>
  <Words>525</Words>
  <Application>Microsoft Office PowerPoint</Application>
  <PresentationFormat>Экран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7</cp:revision>
  <dcterms:created xsi:type="dcterms:W3CDTF">2020-06-08T18:49:24Z</dcterms:created>
  <dcterms:modified xsi:type="dcterms:W3CDTF">2020-07-09T15:07:51Z</dcterms:modified>
</cp:coreProperties>
</file>