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542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122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67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740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0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99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27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2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925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2027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368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2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 smtClean="0">
                <a:latin typeface="Times New Roman" pitchFamily="18" charset="0"/>
                <a:cs typeface="Times New Roman" pitchFamily="18" charset="0"/>
              </a:rPr>
              <a:t>ПРАВОВІ ОСНОВИ </a:t>
            </a: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800" b="1" cap="all" dirty="0" smtClean="0">
                <a:latin typeface="Times New Roman" pitchFamily="18" charset="0"/>
                <a:cs typeface="Times New Roman" pitchFamily="18" charset="0"/>
              </a:rPr>
              <a:t>ПІДПРИЕМНИЦЬКОЇ ДІЯЛЬНОСТІ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4848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6162" y="116632"/>
            <a:ext cx="6336705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7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7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ru-RU" sz="17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суспільні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відносини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в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сфері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господарської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діяльності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ru-RU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7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uk-UA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набуття знань студентів в сфері правового регулювання господарської діяльності суб’єктів підприємницької діяльності. </a:t>
            </a:r>
          </a:p>
          <a:p>
            <a:pPr algn="just"/>
            <a:r>
              <a:rPr lang="ru-RU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endParaRPr lang="uk-UA" sz="17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теоретичні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:</a:t>
            </a:r>
          </a:p>
          <a:p>
            <a:pPr algn="just"/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-    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ознайомлення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з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чинним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українським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господарським</a:t>
            </a:r>
            <a:r>
              <a:rPr lang="ru-RU" sz="17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законодавством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ознайомлення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з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необхідними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джерелами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господарського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законодавства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сприяння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-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глибокого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засвоєння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ними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нормативних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актів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з’ясування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теоретичних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питань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правового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регулювання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окремих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галузей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господарської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діяльності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	</a:t>
            </a:r>
          </a:p>
          <a:p>
            <a:pPr algn="just"/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практичні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вивчення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системи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господарського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права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України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;</a:t>
            </a:r>
            <a:endParaRPr lang="ru-RU" sz="1700" dirty="0">
              <a:solidFill>
                <a:prstClr val="white"/>
              </a:solidFill>
              <a:latin typeface="Times New Roman"/>
              <a:ea typeface="Times New Roman"/>
            </a:endParaRPr>
          </a:p>
          <a:p>
            <a:pPr marL="285750" indent="-285750" algn="just">
              <a:buFontTx/>
              <a:buChar char="-"/>
            </a:pP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набуття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навичок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роботи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з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господарськими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нормативними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актами;</a:t>
            </a:r>
          </a:p>
          <a:p>
            <a:pPr marL="285750" indent="-285750" algn="just">
              <a:buFontTx/>
              <a:buChar char="-"/>
            </a:pP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застосування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набутих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знань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у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вирішенні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практичних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питань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практичних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ситуацій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у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сфері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правового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регулювання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господарських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відносин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набуття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навичок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використовувати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норми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права при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вирішенні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конкретних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практичних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питань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	</a:t>
            </a:r>
            <a:endParaRPr lang="ru-RU" sz="1700" b="1" dirty="0">
              <a:solidFill>
                <a:prstClr val="white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28554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548680"/>
            <a:ext cx="6264696" cy="685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uk-UA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</a:t>
            </a:r>
            <a:r>
              <a:rPr lang="uk-UA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20000"/>
              </a:lnSpc>
            </a:pPr>
            <a:endParaRPr lang="uk-UA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об'єктів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відмежовувати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права;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правові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акти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регламентують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професійну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розв’язувати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соціально-трудових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існуючі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недоліки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колізії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права;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управлінської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службових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аналітичних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звітів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20000"/>
              </a:lnSpc>
            </a:pPr>
            <a:endParaRPr lang="ru-RU" sz="20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sz="20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sz="20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100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228088"/>
            <a:ext cx="6480720" cy="7322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20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ru-RU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студент 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повинен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засвоїти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предмет, метод,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правовий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статус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категорій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права;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правового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сфер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господарсько-договірних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зобов’язальних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господарсько-правової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відповідальності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усвідомлювати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світової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національної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інституційної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зовнішньоекономічної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функціональні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розраховувати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результативність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демонструвати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базові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креативного та критичного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дослідженнях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професійному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спілкуванні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міждисциплінарний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соціально-економічних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і проблем в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декількох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професійних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сферах;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демонструвати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гнучкість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адаптивність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новими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об’єктами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та у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невизначених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endParaRPr lang="ru-RU" sz="155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501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7709" y="1628800"/>
            <a:ext cx="9036495" cy="4968552"/>
          </a:xfrm>
        </p:spPr>
        <p:txBody>
          <a:bodyPr>
            <a:noAutofit/>
          </a:bodyPr>
          <a:lstStyle/>
          <a:p>
            <a:r>
              <a:rPr lang="uk-UA" sz="1300" dirty="0" smtClean="0">
                <a:latin typeface="Times New Roman" pitchFamily="18" charset="0"/>
                <a:cs typeface="Times New Roman" pitchFamily="18" charset="0"/>
              </a:rPr>
              <a:t>Тема 1.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2.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Господарські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правовідносини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Правові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засади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та порядок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реєстрації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ліцензування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патентування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стандартизації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сертифікації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становище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товариств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7.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ознаки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виробничого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кооперативу.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8.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становище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об'єднань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9.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характеристика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припинення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10.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ліквідації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суб'єкта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зв'язку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банкрутством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11.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монополізму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недобросовісної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12.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ціноутворення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13.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Тема 14.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характеристика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зобов'язань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15.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про передачу майна у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власність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Тема 16.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17.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18.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торговельної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інвестиційної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зовнішньоекономічної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19.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ринку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20.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господарському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9161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093" y="1628800"/>
            <a:ext cx="8928992" cy="504056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Азімов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Ч. Н.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договірних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зобов'язань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посібн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/ Ч. Н.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Азімов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– Х.: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Національна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юридична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академія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, 2005. – 48 с. </a:t>
            </a:r>
          </a:p>
          <a:p>
            <a:pPr>
              <a:lnSpc>
                <a:spcPct val="12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	2.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Баторшина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Н.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Філії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представництва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правового статусу / Н.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Баторшина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Юридичний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журнал. – 2002. – № 6. – С. 63. </a:t>
            </a:r>
          </a:p>
          <a:p>
            <a:pPr>
              <a:lnSpc>
                <a:spcPct val="12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	3. Безух О.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Неправомірне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ділової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репутації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/ О. Безух //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Підприємництво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господарство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і право. – 2013. – № 5. – С. 24–27. </a:t>
            </a:r>
          </a:p>
          <a:p>
            <a:pPr>
              <a:lnSpc>
                <a:spcPct val="12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	4. Белов А.П. Международное предпринимательское право: практическое пособие / А. П. Белов. – М.: Юридический Дом "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Юстицинформ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", 2001. – 336 с. </a:t>
            </a:r>
          </a:p>
          <a:p>
            <a:pPr>
              <a:lnSpc>
                <a:spcPct val="12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	5.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Беляневич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О. Физическое лицо как субъект хозяйственных отношений / О.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Беляневич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// Предпринимательство,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хазяйство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и право. – 2007. – № 1. – С. 14–18. </a:t>
            </a:r>
          </a:p>
          <a:p>
            <a:pPr>
              <a:lnSpc>
                <a:spcPct val="12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	6.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Беляневич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О. А.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Господарський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договір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посібн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/ О. А.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Беляневич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Наукова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думка, 2002. – 280 с. </a:t>
            </a:r>
          </a:p>
          <a:p>
            <a:pPr>
              <a:lnSpc>
                <a:spcPct val="12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	7.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Біленчук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П. Д.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Банківське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право: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українське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європейське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посібн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/ П. Д.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Біленчук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Атіка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, 2009. – 324 с. </a:t>
            </a:r>
          </a:p>
          <a:p>
            <a:pPr>
              <a:lnSpc>
                <a:spcPct val="12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	8.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Богун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В.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Правові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аспекти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зовнішньоекономічної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/ В.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Богун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// Право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– 1998. – № 4. – С. 42–45. </a:t>
            </a:r>
          </a:p>
          <a:p>
            <a:pPr>
              <a:lnSpc>
                <a:spcPct val="12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	9. Брагинский М. И. Договор подряда и подобные ему договоры / М. И. Брагинский. – М.: Статут, 2009. – 254 с. </a:t>
            </a:r>
          </a:p>
          <a:p>
            <a:pPr>
              <a:lnSpc>
                <a:spcPct val="12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	10. Винник О. М. Общества с ограниченной ответственностью: преимущества и недостатки // Предпринимательство, хозяйство и право. – 2009.– № 7.</a:t>
            </a:r>
          </a:p>
          <a:p>
            <a:pPr>
              <a:lnSpc>
                <a:spcPct val="12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	11.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Вінник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О. М.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Інвестиційне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право: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посібн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/ О. М.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Вінник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Атіка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, 2010. – 263 с. </a:t>
            </a:r>
          </a:p>
          <a:p>
            <a:pPr>
              <a:lnSpc>
                <a:spcPct val="120000"/>
              </a:lnSpc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1426997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1528</TotalTime>
  <Words>514</Words>
  <Application>Microsoft Office PowerPoint</Application>
  <PresentationFormat>Экран (4:3)</PresentationFormat>
  <Paragraphs>68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7</cp:revision>
  <dcterms:created xsi:type="dcterms:W3CDTF">2020-06-14T18:01:36Z</dcterms:created>
  <dcterms:modified xsi:type="dcterms:W3CDTF">2020-07-09T15:39:56Z</dcterms:modified>
</cp:coreProperties>
</file>