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Кулінарні тренди гастрономії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Незвичайні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намазки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412776"/>
            <a:ext cx="6851104" cy="1252736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Паштети з квасолі,грибів, кольорової капусти,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тофу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3312368" cy="2481079"/>
          </a:xfrm>
          <a:prstGeom prst="rect">
            <a:avLst/>
          </a:prstGeom>
        </p:spPr>
      </p:pic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111" y="2492896"/>
            <a:ext cx="3570889" cy="2376264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149080"/>
            <a:ext cx="379248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Солодощі з органічних продуктів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Відмова від пальмової олії</a:t>
            </a:r>
          </a:p>
          <a:p>
            <a:r>
              <a:rPr lang="uk-UA" dirty="0" smtClean="0"/>
              <a:t>Відмова від цукру </a:t>
            </a:r>
          </a:p>
          <a:p>
            <a:r>
              <a:rPr lang="uk-UA" dirty="0" smtClean="0"/>
              <a:t>Кондитерські вироби без ГМО </a:t>
            </a:r>
            <a:endParaRPr lang="ru-RU" dirty="0"/>
          </a:p>
        </p:txBody>
      </p:sp>
      <p:pic>
        <p:nvPicPr>
          <p:cNvPr id="4" name="Рисунок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05064"/>
            <a:ext cx="2575173" cy="2575173"/>
          </a:xfrm>
          <a:prstGeom prst="rect">
            <a:avLst/>
          </a:prstGeom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3203848" cy="2304256"/>
          </a:xfrm>
          <a:prstGeom prst="rect">
            <a:avLst/>
          </a:prstGeom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Басюк</a:t>
            </a:r>
            <a:r>
              <a:rPr lang="ru-RU" dirty="0" smtClean="0"/>
              <a:t> Д.І. </a:t>
            </a:r>
            <a:r>
              <a:rPr lang="ru-RU" dirty="0" err="1" smtClean="0"/>
              <a:t>Інноваційний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гастрономічного</a:t>
            </a:r>
            <a:r>
              <a:rPr lang="ru-RU" dirty="0" smtClean="0"/>
              <a:t> туризму в </a:t>
            </a:r>
            <a:r>
              <a:rPr lang="ru-RU" dirty="0" err="1" smtClean="0"/>
              <a:t>Україні</a:t>
            </a:r>
            <a:r>
              <a:rPr lang="ru-RU" dirty="0" smtClean="0"/>
              <a:t> / Д.І. </a:t>
            </a:r>
            <a:r>
              <a:rPr lang="ru-RU" dirty="0" err="1" smtClean="0"/>
              <a:t>Басюк</a:t>
            </a:r>
            <a:r>
              <a:rPr lang="ru-RU" dirty="0" smtClean="0"/>
              <a:t> //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НУХТ. 2012. № 45. С. 128–132. </a:t>
            </a:r>
            <a:endParaRPr lang="ru-RU" dirty="0" smtClean="0"/>
          </a:p>
          <a:p>
            <a:r>
              <a:rPr lang="ru-RU" dirty="0" err="1" smtClean="0"/>
              <a:t>Вишневецька</a:t>
            </a:r>
            <a:r>
              <a:rPr lang="ru-RU" dirty="0" smtClean="0"/>
              <a:t> </a:t>
            </a:r>
            <a:r>
              <a:rPr lang="ru-RU" dirty="0" smtClean="0"/>
              <a:t>Г.Г.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кулінарних</a:t>
            </a:r>
            <a:r>
              <a:rPr lang="ru-RU" dirty="0" smtClean="0"/>
              <a:t> </a:t>
            </a:r>
            <a:r>
              <a:rPr lang="ru-RU" dirty="0" err="1" smtClean="0"/>
              <a:t>турів</a:t>
            </a:r>
            <a:r>
              <a:rPr lang="ru-RU" dirty="0" smtClean="0"/>
              <a:t> 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спеціалізованого</a:t>
            </a:r>
            <a:r>
              <a:rPr lang="ru-RU" dirty="0" smtClean="0"/>
              <a:t> туризму // </a:t>
            </a:r>
            <a:r>
              <a:rPr lang="ru-RU" dirty="0" err="1" smtClean="0"/>
              <a:t>Географія</a:t>
            </a:r>
            <a:r>
              <a:rPr lang="ru-RU" dirty="0" smtClean="0"/>
              <a:t> та туризм. </a:t>
            </a:r>
            <a:r>
              <a:rPr lang="ru-RU" dirty="0" err="1" smtClean="0"/>
              <a:t>Вип</a:t>
            </a:r>
            <a:r>
              <a:rPr lang="ru-RU" dirty="0" smtClean="0"/>
              <a:t>. 14. 2011. С. 100-115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Міждержавний</a:t>
            </a:r>
            <a:r>
              <a:rPr lang="ru-RU" dirty="0" smtClean="0"/>
              <a:t> стандарт ГОСТ 30524-95 «Общественное питание. Кулинария </a:t>
            </a:r>
            <a:r>
              <a:rPr lang="ru-RU" dirty="0" err="1" smtClean="0"/>
              <a:t>продукція</a:t>
            </a:r>
            <a:r>
              <a:rPr lang="ru-RU" dirty="0" smtClean="0"/>
              <a:t>, реализуемая населению. Общие техническое </a:t>
            </a:r>
            <a:r>
              <a:rPr lang="ru-RU" dirty="0" err="1" smtClean="0"/>
              <a:t>услвия</a:t>
            </a:r>
            <a:r>
              <a:rPr lang="ru-RU" dirty="0" smtClean="0"/>
              <a:t>». </a:t>
            </a:r>
            <a:endParaRPr lang="ru-RU" dirty="0" smtClean="0"/>
          </a:p>
          <a:p>
            <a:r>
              <a:rPr lang="ru-RU" dirty="0" smtClean="0"/>
              <a:t>ДСТУ </a:t>
            </a:r>
            <a:r>
              <a:rPr lang="ru-RU" dirty="0" smtClean="0"/>
              <a:t>4281:2004 </a:t>
            </a:r>
            <a:r>
              <a:rPr lang="ru-RU" dirty="0" err="1" smtClean="0"/>
              <a:t>Заклади</a:t>
            </a:r>
            <a:r>
              <a:rPr lang="ru-RU" dirty="0" smtClean="0"/>
              <a:t> ресторанного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Класифікація</a:t>
            </a:r>
            <a:r>
              <a:rPr lang="ru-RU" dirty="0" smtClean="0"/>
              <a:t>.- К.: </a:t>
            </a:r>
            <a:r>
              <a:rPr lang="ru-RU" dirty="0" err="1" smtClean="0"/>
              <a:t>Держспоживстандарт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2004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Порядок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торговельною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правила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: Постанова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08.02.95 р. №108 </a:t>
            </a:r>
            <a:endParaRPr lang="ru-RU" dirty="0" smtClean="0"/>
          </a:p>
          <a:p>
            <a:r>
              <a:rPr lang="ru-RU" dirty="0" err="1" smtClean="0"/>
              <a:t>Альхабаш</a:t>
            </a:r>
            <a:r>
              <a:rPr lang="ru-RU" dirty="0" smtClean="0"/>
              <a:t> </a:t>
            </a:r>
            <a:r>
              <a:rPr lang="ru-RU" dirty="0" smtClean="0"/>
              <a:t>О. А., </a:t>
            </a:r>
            <a:r>
              <a:rPr lang="ru-RU" dirty="0" err="1" smtClean="0"/>
              <a:t>Тумко</a:t>
            </a:r>
            <a:r>
              <a:rPr lang="ru-RU" dirty="0" smtClean="0"/>
              <a:t> І. М. </a:t>
            </a:r>
            <a:r>
              <a:rPr lang="ru-RU" dirty="0" err="1" smtClean="0"/>
              <a:t>Кулінарна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.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Віват</a:t>
            </a:r>
            <a:r>
              <a:rPr lang="ru-RU" dirty="0" smtClean="0"/>
              <a:t>, 2014.192 с.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Компетенції: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технічною,економічною</a:t>
            </a:r>
            <a:r>
              <a:rPr lang="ru-RU" dirty="0" smtClean="0"/>
              <a:t>, </a:t>
            </a:r>
            <a:r>
              <a:rPr lang="ru-RU" dirty="0" err="1" smtClean="0"/>
              <a:t>технологічною</a:t>
            </a:r>
            <a:r>
              <a:rPr lang="ru-RU" dirty="0" smtClean="0"/>
              <a:t> та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розрахункові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готельного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ресторанного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(</a:t>
            </a:r>
            <a:r>
              <a:rPr lang="ru-RU" dirty="0" err="1" smtClean="0"/>
              <a:t>продукцію</a:t>
            </a:r>
            <a:r>
              <a:rPr lang="ru-RU" dirty="0" smtClean="0"/>
              <a:t>)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у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</TotalTime>
  <Words>206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Кулінарні тренди гастрономії</vt:lpstr>
      <vt:lpstr>Компетенції: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Незвичайні намазки </vt:lpstr>
      <vt:lpstr>Солодощі з органічних продуктів 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Кулінарні тренди гастрономії</dc:title>
  <dc:creator>Юдін Ілля Дмитрович</dc:creator>
  <cp:lastModifiedBy>iyudin</cp:lastModifiedBy>
  <cp:revision>3</cp:revision>
  <dcterms:created xsi:type="dcterms:W3CDTF">2021-01-30T12:30:53Z</dcterms:created>
  <dcterms:modified xsi:type="dcterms:W3CDTF">2021-01-30T12:58:47Z</dcterms:modified>
</cp:coreProperties>
</file>