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844824"/>
            <a:ext cx="8458200" cy="1470025"/>
          </a:xfrm>
        </p:spPr>
        <p:txBody>
          <a:bodyPr/>
          <a:lstStyle/>
          <a:p>
            <a:r>
              <a:rPr lang="ru-RU" dirty="0" err="1" smtClean="0"/>
              <a:t>Фінансові</a:t>
            </a:r>
            <a:r>
              <a:rPr lang="ru-RU" dirty="0" smtClean="0"/>
              <a:t> </a:t>
            </a:r>
            <a:r>
              <a:rPr lang="ru-RU" dirty="0" err="1" smtClean="0"/>
              <a:t>ризики</a:t>
            </a:r>
            <a:r>
              <a:rPr lang="ru-RU" dirty="0" smtClean="0"/>
              <a:t> </a:t>
            </a:r>
            <a:r>
              <a:rPr lang="ru-RU" dirty="0" err="1" smtClean="0"/>
              <a:t>підприємств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241 </a:t>
            </a:r>
            <a:r>
              <a:rPr lang="en-US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Готельно-ресторанна</a:t>
            </a:r>
            <a:r>
              <a:rPr lang="en-US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справа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dirty="0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Компетенції: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 </a:t>
            </a:r>
            <a:r>
              <a:rPr lang="ru-RU" dirty="0" err="1" smtClean="0"/>
              <a:t>Здатність</a:t>
            </a:r>
            <a:r>
              <a:rPr lang="ru-RU" dirty="0" smtClean="0"/>
              <a:t> до абстрактного </a:t>
            </a:r>
            <a:r>
              <a:rPr lang="ru-RU" dirty="0" err="1" smtClean="0"/>
              <a:t>мислення</a:t>
            </a:r>
            <a:r>
              <a:rPr lang="ru-RU" dirty="0" smtClean="0"/>
              <a:t>, </a:t>
            </a:r>
            <a:r>
              <a:rPr lang="ru-RU" dirty="0" err="1" smtClean="0"/>
              <a:t>аналізу</a:t>
            </a:r>
            <a:r>
              <a:rPr lang="ru-RU" dirty="0" smtClean="0"/>
              <a:t> та синтезу. </a:t>
            </a:r>
            <a:endParaRPr lang="ru-RU" dirty="0" smtClean="0"/>
          </a:p>
          <a:p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управляти</a:t>
            </a:r>
            <a:r>
              <a:rPr lang="ru-RU" dirty="0" smtClean="0"/>
              <a:t> </a:t>
            </a:r>
            <a:r>
              <a:rPr lang="ru-RU" dirty="0" err="1" smtClean="0"/>
              <a:t>підприємством</a:t>
            </a:r>
            <a:r>
              <a:rPr lang="ru-RU" dirty="0" smtClean="0"/>
              <a:t>, </a:t>
            </a:r>
            <a:r>
              <a:rPr lang="ru-RU" dirty="0" err="1" smtClean="0"/>
              <a:t>приймати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 </a:t>
            </a:r>
            <a:r>
              <a:rPr lang="ru-RU" dirty="0" smtClean="0"/>
              <a:t>у </a:t>
            </a:r>
            <a:r>
              <a:rPr lang="ru-RU" dirty="0" err="1" smtClean="0"/>
              <a:t>господарській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суб’єктів</a:t>
            </a:r>
            <a:r>
              <a:rPr lang="ru-RU" dirty="0" smtClean="0"/>
              <a:t> </a:t>
            </a:r>
            <a:r>
              <a:rPr lang="ru-RU" dirty="0" err="1" smtClean="0"/>
              <a:t>готельного</a:t>
            </a:r>
            <a:r>
              <a:rPr lang="ru-RU" dirty="0" smtClean="0"/>
              <a:t> та ресторанного </a:t>
            </a:r>
            <a:r>
              <a:rPr lang="ru-RU" dirty="0" err="1" smtClean="0"/>
              <a:t>бізнесу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працювати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технічною,економічною</a:t>
            </a:r>
            <a:r>
              <a:rPr lang="ru-RU" dirty="0" smtClean="0"/>
              <a:t>, </a:t>
            </a:r>
            <a:r>
              <a:rPr lang="ru-RU" dirty="0" err="1" smtClean="0"/>
              <a:t>технологічною</a:t>
            </a:r>
            <a:r>
              <a:rPr lang="ru-RU" dirty="0" smtClean="0"/>
              <a:t> та </a:t>
            </a:r>
            <a:r>
              <a:rPr lang="ru-RU" dirty="0" err="1" smtClean="0"/>
              <a:t>іншою</a:t>
            </a:r>
            <a:r>
              <a:rPr lang="ru-RU" dirty="0" smtClean="0"/>
              <a:t> </a:t>
            </a:r>
            <a:r>
              <a:rPr lang="ru-RU" dirty="0" err="1" smtClean="0"/>
              <a:t>документацією</a:t>
            </a:r>
            <a:r>
              <a:rPr lang="ru-RU" dirty="0" smtClean="0"/>
              <a:t> </a:t>
            </a:r>
            <a:r>
              <a:rPr lang="ru-RU" dirty="0" err="1" smtClean="0"/>
              <a:t>та</a:t>
            </a:r>
            <a:r>
              <a:rPr lang="ru-RU" dirty="0" smtClean="0"/>
              <a:t> </a:t>
            </a:r>
            <a:r>
              <a:rPr lang="ru-RU" dirty="0" err="1" smtClean="0"/>
              <a:t>здійснювати</a:t>
            </a:r>
            <a:r>
              <a:rPr lang="ru-RU" dirty="0" smtClean="0"/>
              <a:t> </a:t>
            </a:r>
            <a:r>
              <a:rPr lang="ru-RU" dirty="0" err="1" smtClean="0"/>
              <a:t>розрахункові</a:t>
            </a:r>
            <a:r>
              <a:rPr lang="ru-RU" dirty="0" smtClean="0"/>
              <a:t> </a:t>
            </a:r>
            <a:r>
              <a:rPr lang="ru-RU" dirty="0" err="1" smtClean="0"/>
              <a:t>операції</a:t>
            </a:r>
            <a:r>
              <a:rPr lang="ru-RU" dirty="0" smtClean="0"/>
              <a:t> </a:t>
            </a:r>
            <a:r>
              <a:rPr lang="ru-RU" dirty="0" err="1" smtClean="0"/>
              <a:t>суб’єктом</a:t>
            </a:r>
            <a:r>
              <a:rPr lang="ru-RU" dirty="0" smtClean="0"/>
              <a:t> </a:t>
            </a:r>
            <a:r>
              <a:rPr lang="ru-RU" dirty="0" err="1" smtClean="0"/>
              <a:t>готельного</a:t>
            </a:r>
            <a:r>
              <a:rPr lang="ru-RU" dirty="0" smtClean="0"/>
              <a:t> </a:t>
            </a:r>
            <a:r>
              <a:rPr lang="ru-RU" dirty="0" err="1" smtClean="0"/>
              <a:t>та</a:t>
            </a:r>
            <a:r>
              <a:rPr lang="ru-RU" dirty="0" smtClean="0"/>
              <a:t> ресторанного </a:t>
            </a:r>
            <a:r>
              <a:rPr lang="ru-RU" dirty="0" err="1" smtClean="0"/>
              <a:t>бізнесу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slide-6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465"/>
            <a:ext cx="9144000" cy="684907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slide-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8929"/>
            <a:ext cx="9144000" cy="684907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slide-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465"/>
            <a:ext cx="9144000" cy="684907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slide-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5961" y="4465"/>
            <a:ext cx="9149961" cy="685353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slide-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5961" y="0"/>
            <a:ext cx="9155922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slide-1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5961" y="0"/>
            <a:ext cx="9155922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Додаткові джерела інформації: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err="1" smtClean="0"/>
              <a:t>Вітлінський</a:t>
            </a:r>
            <a:r>
              <a:rPr lang="ru-RU" dirty="0" smtClean="0"/>
              <a:t> </a:t>
            </a:r>
            <a:r>
              <a:rPr lang="ru-RU" dirty="0" smtClean="0"/>
              <a:t>В.В. </a:t>
            </a:r>
            <a:r>
              <a:rPr lang="ru-RU" dirty="0" err="1" smtClean="0"/>
              <a:t>Концептуальні</a:t>
            </a:r>
            <a:r>
              <a:rPr lang="ru-RU" dirty="0" smtClean="0"/>
              <a:t> засади </a:t>
            </a:r>
            <a:r>
              <a:rPr lang="ru-RU" dirty="0" err="1" smtClean="0"/>
              <a:t>ризикології</a:t>
            </a:r>
            <a:r>
              <a:rPr lang="ru-RU" dirty="0" smtClean="0"/>
              <a:t> у </a:t>
            </a:r>
            <a:r>
              <a:rPr lang="ru-RU" dirty="0" err="1" smtClean="0"/>
              <a:t>фінансовій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/ В.В. </a:t>
            </a:r>
            <a:r>
              <a:rPr lang="ru-RU" dirty="0" err="1" smtClean="0"/>
              <a:t>Вітлінський</a:t>
            </a:r>
            <a:r>
              <a:rPr lang="ru-RU" dirty="0" smtClean="0"/>
              <a:t> // </a:t>
            </a:r>
            <a:r>
              <a:rPr lang="ru-RU" dirty="0" err="1" smtClean="0"/>
              <a:t>Фінанси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. – 2003. – № 3. – С. 4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Кім</a:t>
            </a:r>
            <a:r>
              <a:rPr lang="ru-RU" dirty="0" smtClean="0"/>
              <a:t> </a:t>
            </a:r>
            <a:r>
              <a:rPr lang="ru-RU" dirty="0" smtClean="0"/>
              <a:t>Ю.Г. </a:t>
            </a:r>
            <a:r>
              <a:rPr lang="ru-RU" dirty="0" err="1" smtClean="0"/>
              <a:t>Фінансові</a:t>
            </a:r>
            <a:r>
              <a:rPr lang="ru-RU" dirty="0" smtClean="0"/>
              <a:t> </a:t>
            </a:r>
            <a:r>
              <a:rPr lang="ru-RU" dirty="0" err="1" smtClean="0"/>
              <a:t>ризики</a:t>
            </a:r>
            <a:r>
              <a:rPr lang="ru-RU" dirty="0" smtClean="0"/>
              <a:t> в </a:t>
            </a:r>
            <a:r>
              <a:rPr lang="ru-RU" dirty="0" err="1" smtClean="0"/>
              <a:t>системі</a:t>
            </a:r>
            <a:r>
              <a:rPr lang="ru-RU" dirty="0" smtClean="0"/>
              <a:t> </a:t>
            </a:r>
            <a:r>
              <a:rPr lang="ru-RU" dirty="0" err="1" smtClean="0"/>
              <a:t>фінансово-економічної</a:t>
            </a:r>
            <a:r>
              <a:rPr lang="ru-RU" dirty="0" smtClean="0"/>
              <a:t> </a:t>
            </a:r>
            <a:r>
              <a:rPr lang="ru-RU" dirty="0" err="1" smtClean="0"/>
              <a:t>безпеки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 / Ю.Г. </a:t>
            </a:r>
            <a:r>
              <a:rPr lang="ru-RU" dirty="0" err="1" smtClean="0"/>
              <a:t>Кім</a:t>
            </a:r>
            <a:r>
              <a:rPr lang="ru-RU" dirty="0" smtClean="0"/>
              <a:t> // </a:t>
            </a:r>
            <a:r>
              <a:rPr lang="ru-RU" dirty="0" err="1" smtClean="0"/>
              <a:t>Фінанси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. – 2005. – № </a:t>
            </a:r>
            <a:r>
              <a:rPr lang="ru-RU" dirty="0" smtClean="0"/>
              <a:t>6</a:t>
            </a:r>
            <a:r>
              <a:rPr lang="ru-RU" dirty="0" smtClean="0"/>
              <a:t>. – С. 13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Камлик</a:t>
            </a:r>
            <a:r>
              <a:rPr lang="ru-RU" dirty="0" smtClean="0"/>
              <a:t> </a:t>
            </a:r>
            <a:r>
              <a:rPr lang="ru-RU" dirty="0" smtClean="0"/>
              <a:t>М.І. </a:t>
            </a:r>
            <a:r>
              <a:rPr lang="ru-RU" dirty="0" err="1" smtClean="0"/>
              <a:t>Економічна</a:t>
            </a:r>
            <a:r>
              <a:rPr lang="ru-RU" dirty="0" smtClean="0"/>
              <a:t> </a:t>
            </a:r>
            <a:r>
              <a:rPr lang="ru-RU" dirty="0" err="1" smtClean="0"/>
              <a:t>безпека</a:t>
            </a:r>
            <a:r>
              <a:rPr lang="ru-RU" dirty="0" smtClean="0"/>
              <a:t> </a:t>
            </a:r>
            <a:r>
              <a:rPr lang="ru-RU" dirty="0" err="1" smtClean="0"/>
              <a:t>підприємницької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. </a:t>
            </a:r>
            <a:r>
              <a:rPr lang="ru-RU" dirty="0" err="1" smtClean="0"/>
              <a:t>Економіко-правовий</a:t>
            </a:r>
            <a:r>
              <a:rPr lang="ru-RU" dirty="0" smtClean="0"/>
              <a:t> аспект : </a:t>
            </a:r>
            <a:r>
              <a:rPr lang="ru-RU" dirty="0" err="1" smtClean="0"/>
              <a:t>навч</a:t>
            </a:r>
            <a:r>
              <a:rPr lang="ru-RU" dirty="0" smtClean="0"/>
              <a:t>. </a:t>
            </a:r>
            <a:r>
              <a:rPr lang="ru-RU" dirty="0" err="1" smtClean="0"/>
              <a:t>посіб</a:t>
            </a:r>
            <a:r>
              <a:rPr lang="ru-RU" dirty="0" smtClean="0"/>
              <a:t>. / М.І. </a:t>
            </a:r>
            <a:r>
              <a:rPr lang="ru-RU" dirty="0" err="1" smtClean="0"/>
              <a:t>Камлик</a:t>
            </a:r>
            <a:r>
              <a:rPr lang="ru-RU" dirty="0" smtClean="0"/>
              <a:t>. – К. : </a:t>
            </a:r>
            <a:r>
              <a:rPr lang="ru-RU" dirty="0" err="1" smtClean="0"/>
              <a:t>Вид-во</a:t>
            </a:r>
            <a:r>
              <a:rPr lang="ru-RU" dirty="0" smtClean="0"/>
              <a:t> «Атака», 2005. – 432 с</a:t>
            </a:r>
            <a:r>
              <a:rPr lang="ru-RU" dirty="0" smtClean="0"/>
              <a:t>.</a:t>
            </a:r>
          </a:p>
          <a:p>
            <a:r>
              <a:rPr lang="ru-RU" dirty="0" smtClean="0"/>
              <a:t>Коваленко </a:t>
            </a:r>
            <a:r>
              <a:rPr lang="ru-RU" dirty="0" smtClean="0"/>
              <a:t>Л.О. </a:t>
            </a:r>
            <a:r>
              <a:rPr lang="ru-RU" dirty="0" err="1" smtClean="0"/>
              <a:t>Фінансовий</a:t>
            </a:r>
            <a:r>
              <a:rPr lang="ru-RU" dirty="0" smtClean="0"/>
              <a:t> менеджмент : </a:t>
            </a:r>
            <a:r>
              <a:rPr lang="ru-RU" dirty="0" err="1" smtClean="0"/>
              <a:t>навч</a:t>
            </a:r>
            <a:r>
              <a:rPr lang="ru-RU" dirty="0" smtClean="0"/>
              <a:t>. </a:t>
            </a:r>
            <a:r>
              <a:rPr lang="ru-RU" dirty="0" err="1" smtClean="0"/>
              <a:t>посіб</a:t>
            </a:r>
            <a:r>
              <a:rPr lang="ru-RU" dirty="0" smtClean="0"/>
              <a:t>. – 2-е вид., </a:t>
            </a:r>
            <a:r>
              <a:rPr lang="ru-RU" dirty="0" err="1" smtClean="0"/>
              <a:t>перероб</a:t>
            </a:r>
            <a:r>
              <a:rPr lang="ru-RU" dirty="0" smtClean="0"/>
              <a:t>. </a:t>
            </a:r>
            <a:r>
              <a:rPr lang="ru-RU" dirty="0" err="1" smtClean="0"/>
              <a:t>і</a:t>
            </a:r>
            <a:r>
              <a:rPr lang="ru-RU" dirty="0" smtClean="0"/>
              <a:t> доп. / Л.О. Коваленко, Л.М. </a:t>
            </a:r>
            <a:r>
              <a:rPr lang="ru-RU" dirty="0" err="1" smtClean="0"/>
              <a:t>Ремньова</a:t>
            </a:r>
            <a:r>
              <a:rPr lang="ru-RU" dirty="0" smtClean="0"/>
              <a:t>. – К. : </a:t>
            </a:r>
            <a:r>
              <a:rPr lang="ru-RU" dirty="0" err="1" smtClean="0"/>
              <a:t>Вид-во</a:t>
            </a:r>
            <a:r>
              <a:rPr lang="ru-RU" dirty="0" smtClean="0"/>
              <a:t> «</a:t>
            </a:r>
            <a:r>
              <a:rPr lang="ru-RU" dirty="0" err="1" smtClean="0"/>
              <a:t>Знання</a:t>
            </a:r>
            <a:r>
              <a:rPr lang="ru-RU" dirty="0" smtClean="0"/>
              <a:t>», 2005. – 485 с. 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0</TotalTime>
  <Words>192</Words>
  <Application>Microsoft Office PowerPoint</Application>
  <PresentationFormat>Экран (4:3)</PresentationFormat>
  <Paragraphs>11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Городская</vt:lpstr>
      <vt:lpstr>Фінансові ризики підприємств</vt:lpstr>
      <vt:lpstr>Компетенції:</vt:lpstr>
      <vt:lpstr>Слайд 3</vt:lpstr>
      <vt:lpstr>Слайд 4</vt:lpstr>
      <vt:lpstr>Слайд 5</vt:lpstr>
      <vt:lpstr>Слайд 6</vt:lpstr>
      <vt:lpstr>Слайд 7</vt:lpstr>
      <vt:lpstr>Слайд 8</vt:lpstr>
      <vt:lpstr>Додаткові джерела інформації: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Фінансові ризики підприємств</dc:title>
  <dc:creator>Юдін Ілля Дмитрович</dc:creator>
  <cp:lastModifiedBy>iyudin</cp:lastModifiedBy>
  <cp:revision>1</cp:revision>
  <dcterms:created xsi:type="dcterms:W3CDTF">2021-01-30T15:45:42Z</dcterms:created>
  <dcterms:modified xsi:type="dcterms:W3CDTF">2021-01-30T15:52:28Z</dcterms:modified>
</cp:coreProperties>
</file>