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2" r:id="rId6"/>
    <p:sldId id="259" r:id="rId7"/>
    <p:sldId id="26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13997-E073-454F-B09F-ADE10750BDDF}" type="datetimeFigureOut">
              <a:rPr lang="uk-UA" smtClean="0"/>
              <a:t>08.06.2020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3C9C981-E503-4B81-92B2-B56EF3F89F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7509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13997-E073-454F-B09F-ADE10750BDDF}" type="datetimeFigureOut">
              <a:rPr lang="uk-UA" smtClean="0"/>
              <a:t>08.06.2020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3C9C981-E503-4B81-92B2-B56EF3F89F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92354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13997-E073-454F-B09F-ADE10750BDDF}" type="datetimeFigureOut">
              <a:rPr lang="uk-UA" smtClean="0"/>
              <a:t>08.06.2020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3C9C981-E503-4B81-92B2-B56EF3F89F78}" type="slidenum">
              <a:rPr lang="uk-UA" smtClean="0"/>
              <a:t>‹#›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784263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13997-E073-454F-B09F-ADE10750BDDF}" type="datetimeFigureOut">
              <a:rPr lang="uk-UA" smtClean="0"/>
              <a:t>08.06.2020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3C9C981-E503-4B81-92B2-B56EF3F89F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33457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13997-E073-454F-B09F-ADE10750BDDF}" type="datetimeFigureOut">
              <a:rPr lang="uk-UA" smtClean="0"/>
              <a:t>08.06.2020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3C9C981-E503-4B81-92B2-B56EF3F89F78}" type="slidenum">
              <a:rPr lang="uk-UA" smtClean="0"/>
              <a:t>‹#›</a:t>
            </a:fld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211431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13997-E073-454F-B09F-ADE10750BDDF}" type="datetimeFigureOut">
              <a:rPr lang="uk-UA" smtClean="0"/>
              <a:t>08.06.2020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3C9C981-E503-4B81-92B2-B56EF3F89F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225008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13997-E073-454F-B09F-ADE10750BDDF}" type="datetimeFigureOut">
              <a:rPr lang="uk-UA" smtClean="0"/>
              <a:t>08.06.2020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9C981-E503-4B81-92B2-B56EF3F89F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270031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13997-E073-454F-B09F-ADE10750BDDF}" type="datetimeFigureOut">
              <a:rPr lang="uk-UA" smtClean="0"/>
              <a:t>08.06.2020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9C981-E503-4B81-92B2-B56EF3F89F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1103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13997-E073-454F-B09F-ADE10750BDDF}" type="datetimeFigureOut">
              <a:rPr lang="uk-UA" smtClean="0"/>
              <a:t>08.06.2020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9C981-E503-4B81-92B2-B56EF3F89F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91186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13997-E073-454F-B09F-ADE10750BDDF}" type="datetimeFigureOut">
              <a:rPr lang="uk-UA" smtClean="0"/>
              <a:t>08.06.2020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3C9C981-E503-4B81-92B2-B56EF3F89F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61503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13997-E073-454F-B09F-ADE10750BDDF}" type="datetimeFigureOut">
              <a:rPr lang="uk-UA" smtClean="0"/>
              <a:t>08.06.2020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3C9C981-E503-4B81-92B2-B56EF3F89F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84748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13997-E073-454F-B09F-ADE10750BDDF}" type="datetimeFigureOut">
              <a:rPr lang="uk-UA" smtClean="0"/>
              <a:t>08.06.2020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3C9C981-E503-4B81-92B2-B56EF3F89F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75685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13997-E073-454F-B09F-ADE10750BDDF}" type="datetimeFigureOut">
              <a:rPr lang="uk-UA" smtClean="0"/>
              <a:t>08.06.2020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9C981-E503-4B81-92B2-B56EF3F89F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73334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13997-E073-454F-B09F-ADE10750BDDF}" type="datetimeFigureOut">
              <a:rPr lang="uk-UA" smtClean="0"/>
              <a:t>08.06.2020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9C981-E503-4B81-92B2-B56EF3F89F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308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13997-E073-454F-B09F-ADE10750BDDF}" type="datetimeFigureOut">
              <a:rPr lang="uk-UA" smtClean="0"/>
              <a:t>08.06.2020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C9C981-E503-4B81-92B2-B56EF3F89F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0477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13997-E073-454F-B09F-ADE10750BDDF}" type="datetimeFigureOut">
              <a:rPr lang="uk-UA" smtClean="0"/>
              <a:t>08.06.2020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3C9C981-E503-4B81-92B2-B56EF3F89F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17394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113997-E073-454F-B09F-ADE10750BDDF}" type="datetimeFigureOut">
              <a:rPr lang="uk-UA" smtClean="0"/>
              <a:t>08.06.2020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3C9C981-E503-4B81-92B2-B56EF3F89F7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68232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A415E9-04C9-4DF9-B82A-27492BD628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39112" y="192898"/>
            <a:ext cx="9838944" cy="2081380"/>
          </a:xfrm>
        </p:spPr>
        <p:txBody>
          <a:bodyPr>
            <a:normAutofit fontScale="90000"/>
          </a:bodyPr>
          <a:lstStyle/>
          <a:p>
            <a:pPr algn="ctr"/>
            <a:br>
              <a:rPr lang="uk-UA" sz="72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uk-UA" sz="72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uk-UA" sz="72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uk-UA" sz="72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uk-UA" sz="72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uk-UA" sz="72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uk-UA" sz="72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uk-UA" sz="72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uk-UA" sz="72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uk-UA" sz="72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uk-UA" sz="72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uk-UA" sz="72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uk-UA" sz="72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uk-UA" sz="72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uk-UA" sz="72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uk-UA" sz="72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uk-UA" sz="5300" b="1" dirty="0" err="1">
                <a:solidFill>
                  <a:schemeClr val="accent1">
                    <a:lumMod val="75000"/>
                  </a:schemeClr>
                </a:solidFill>
              </a:rPr>
              <a:t>Газетно</a:t>
            </a:r>
            <a:r>
              <a:rPr lang="uk-UA" sz="5300" b="1" dirty="0">
                <a:solidFill>
                  <a:schemeClr val="accent1">
                    <a:lumMod val="75000"/>
                  </a:schemeClr>
                </a:solidFill>
              </a:rPr>
              <a:t>-журнальні жанри</a:t>
            </a:r>
            <a:br>
              <a:rPr lang="uk-UA" sz="4900" b="1" dirty="0">
                <a:solidFill>
                  <a:schemeClr val="accent1">
                    <a:lumMod val="75000"/>
                  </a:schemeClr>
                </a:solidFill>
              </a:rPr>
            </a:br>
            <a:endParaRPr lang="uk-UA" sz="49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DBE308-35C7-4790-BBA4-A51335E57721}"/>
              </a:ext>
            </a:extLst>
          </p:cNvPr>
          <p:cNvSpPr txBox="1"/>
          <p:nvPr/>
        </p:nvSpPr>
        <p:spPr>
          <a:xfrm>
            <a:off x="6893169" y="3429000"/>
            <a:ext cx="49308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000" b="1" noProof="1"/>
              <a:t>Викладач: </a:t>
            </a:r>
          </a:p>
          <a:p>
            <a:pPr algn="just"/>
            <a:r>
              <a:rPr lang="uk-UA" sz="2000" b="1" noProof="1"/>
              <a:t>кандидат філологічних наук, доцент </a:t>
            </a:r>
          </a:p>
          <a:p>
            <a:pPr algn="just"/>
            <a:r>
              <a:rPr lang="uk-UA" sz="2000" b="1" noProof="1"/>
              <a:t>Юріна Юлія Миколаївна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BCB0BFD-AD12-4BFB-AA5B-CB4024CFDE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11217" y="2274279"/>
            <a:ext cx="4666488" cy="3542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739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B63CA24-3003-4B4E-8F12-A09ADB9746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0858" y="561437"/>
            <a:ext cx="9410284" cy="573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228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2F2818-7C93-4896-9F98-EC476D908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Завдання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295D0C-9DB6-4D27-8DA3-71A11DBC5E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0256" y="1481328"/>
            <a:ext cx="5413248" cy="4992624"/>
          </a:xfrm>
        </p:spPr>
        <p:txBody>
          <a:bodyPr>
            <a:normAutofit fontScale="77500" lnSpcReduction="20000"/>
          </a:bodyPr>
          <a:lstStyle/>
          <a:p>
            <a:r>
              <a:rPr lang="ru-RU" sz="2400" noProof="1"/>
              <a:t>ознайомити з жанровою системою сучасних ЗМІ;</a:t>
            </a:r>
          </a:p>
          <a:p>
            <a:r>
              <a:rPr lang="ru-RU" sz="2400" noProof="1"/>
              <a:t>забезпечити теоретичними знаннями, необхідними для ефективної практичної діяльності в інформаційних, аналітичних, публіцистичних жанрах;</a:t>
            </a:r>
          </a:p>
          <a:p>
            <a:r>
              <a:rPr lang="ru-RU" sz="2400" noProof="1"/>
              <a:t>оволодіти практичними та теоретичними методами написання аналітичних, публіцистичних та інформаційних текстів;</a:t>
            </a:r>
          </a:p>
          <a:p>
            <a:r>
              <a:rPr lang="ru-RU" sz="2400" noProof="1"/>
              <a:t>з’ясувати особливості роботи сучасного журналіста;</a:t>
            </a:r>
          </a:p>
          <a:p>
            <a:r>
              <a:rPr lang="ru-RU" sz="2400" noProof="1"/>
              <a:t>сформувати (або вдосконалити) стиль журналістського викладу матеріалу;</a:t>
            </a:r>
          </a:p>
          <a:p>
            <a:r>
              <a:rPr lang="ru-RU" sz="2400" noProof="1"/>
              <a:t>навчити організації редакційної діяльності.</a:t>
            </a:r>
            <a:endParaRPr lang="uk-UA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C7F3CF7-844B-46C8-82C1-1EC99FE040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8116" y="1997909"/>
            <a:ext cx="5817044" cy="3329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364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4B9F2B9F-5F2D-4DD4-8C6C-42196202F8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09531" y="775252"/>
            <a:ext cx="10038522" cy="5685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766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5841677-4E31-436F-857D-05023E9571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48B851C-47A5-4CD3-A35B-FEA370FFD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10139" y="496957"/>
            <a:ext cx="10098157" cy="588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5357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BE5D072-7351-458B-901F-645935B8C3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85391" y="695740"/>
            <a:ext cx="9183757" cy="554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3848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7AF76B9-BF26-47AB-983E-C3E5505149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90261" y="477078"/>
            <a:ext cx="9819861" cy="5583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653538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222</TotalTime>
  <Words>88</Words>
  <Application>Microsoft Office PowerPoint</Application>
  <PresentationFormat>Широкоэкранный</PresentationFormat>
  <Paragraphs>11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Легкий дым</vt:lpstr>
      <vt:lpstr>                Газетно-журнальні жанри </vt:lpstr>
      <vt:lpstr>Презентация PowerPoint</vt:lpstr>
      <vt:lpstr>Завдання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Видання  в освітній галузі</dc:title>
  <dc:creator>shakky</dc:creator>
  <cp:lastModifiedBy>yurina</cp:lastModifiedBy>
  <cp:revision>25</cp:revision>
  <dcterms:created xsi:type="dcterms:W3CDTF">2020-05-26T13:26:45Z</dcterms:created>
  <dcterms:modified xsi:type="dcterms:W3CDTF">2020-06-08T18:43:47Z</dcterms:modified>
</cp:coreProperties>
</file>