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2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onduelle.ua/enciklopediya-ovochiv/ovoch/cybula" TargetMode="External"/><Relationship Id="rId2" Type="http://schemas.openxmlformats.org/officeDocument/2006/relationships/hyperlink" Target="https://bonduelle.ua/enciklopediya-ovochiv/ovoch/chasnyk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onduelle.ua/stattya/bezmezhnyj-smak" TargetMode="External"/><Relationship Id="rId7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Етнічні кухні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Компетентності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вчитися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оволодівати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(</a:t>
            </a:r>
            <a:r>
              <a:rPr lang="ru-RU" dirty="0" err="1" smtClean="0"/>
              <a:t>продукцію</a:t>
            </a:r>
            <a:r>
              <a:rPr lang="ru-RU" dirty="0" smtClean="0"/>
              <a:t>)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та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розробляти,просувати,реалізовувати</a:t>
            </a:r>
            <a:r>
              <a:rPr lang="ru-RU" dirty="0" smtClean="0"/>
              <a:t> та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готельних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ресторанних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 названия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57500" cy="1600200"/>
          </a:xfrm>
          <a:prstGeom prst="rect">
            <a:avLst/>
          </a:prstGeom>
        </p:spPr>
      </p:pic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43675" y="0"/>
            <a:ext cx="2600325" cy="17621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87824" y="0"/>
            <a:ext cx="35158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Українська</a:t>
            </a:r>
            <a:br>
              <a:rPr lang="uk-UA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uk-UA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кухня 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595021"/>
            <a:ext cx="86764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кухня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користується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широкою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популярністю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слов’янських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кухонь. Вона давно одержала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далеко за межами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страви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борщі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вареники,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увійшли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 меню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країнська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кухня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створена на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сформованих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регіональних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кулінарної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національну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українську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кухню не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ввійшли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давньоруської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втрачена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монголо-татарської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навали.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відрізняє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українську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кухню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російської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білоруської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древні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видозмінювалися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зберігалися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століть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48680"/>
            <a:ext cx="8892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китайській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м'ясні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страви, страви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овочів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т.д.,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змішуються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Характерною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рисою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гармонія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ніколи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страви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м’яса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схожі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смаком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складом.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древнього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китайського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смак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якомусь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органу,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смаків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зберігає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204864"/>
            <a:ext cx="5472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 </a:t>
            </a:r>
            <a:r>
              <a:rPr lang="ru-RU" b="1" dirty="0" err="1" smtClean="0"/>
              <a:t>північному</a:t>
            </a:r>
            <a:r>
              <a:rPr lang="ru-RU" b="1" dirty="0" smtClean="0"/>
              <a:t> </a:t>
            </a:r>
            <a:r>
              <a:rPr lang="ru-RU" b="1" dirty="0" err="1" smtClean="0"/>
              <a:t>регіоні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холоднішим</a:t>
            </a:r>
            <a:r>
              <a:rPr lang="ru-RU" dirty="0" smtClean="0"/>
              <a:t> </a:t>
            </a:r>
            <a:r>
              <a:rPr lang="ru-RU" dirty="0" err="1" smtClean="0"/>
              <a:t>кліматом</a:t>
            </a:r>
            <a:r>
              <a:rPr lang="ru-RU" dirty="0" smtClean="0"/>
              <a:t> основою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не рис, а </a:t>
            </a:r>
            <a:r>
              <a:rPr lang="ru-RU" dirty="0" err="1" smtClean="0"/>
              <a:t>пшениця</a:t>
            </a:r>
            <a:r>
              <a:rPr lang="ru-RU" dirty="0" smtClean="0"/>
              <a:t>. </a:t>
            </a:r>
            <a:r>
              <a:rPr lang="ru-RU" dirty="0" err="1" smtClean="0"/>
              <a:t>Типові</a:t>
            </a:r>
            <a:r>
              <a:rPr lang="ru-RU" dirty="0" smtClean="0"/>
              <a:t> страви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макарони</a:t>
            </a:r>
            <a:r>
              <a:rPr lang="ru-RU" dirty="0" smtClean="0"/>
              <a:t>, </a:t>
            </a:r>
            <a:r>
              <a:rPr lang="ru-RU" dirty="0" err="1" smtClean="0"/>
              <a:t>зрази</a:t>
            </a:r>
            <a:r>
              <a:rPr lang="ru-RU" dirty="0" smtClean="0"/>
              <a:t> та </a:t>
            </a:r>
            <a:r>
              <a:rPr lang="ru-RU" dirty="0" err="1" smtClean="0"/>
              <a:t>пиріжки</a:t>
            </a:r>
            <a:r>
              <a:rPr lang="ru-RU" dirty="0" smtClean="0"/>
              <a:t>. </a:t>
            </a:r>
            <a:r>
              <a:rPr lang="ru-RU" dirty="0" err="1" smtClean="0"/>
              <a:t>Переважають</a:t>
            </a:r>
            <a:r>
              <a:rPr lang="ru-RU" dirty="0" smtClean="0"/>
              <a:t> </a:t>
            </a:r>
            <a:r>
              <a:rPr lang="ru-RU" dirty="0" err="1" smtClean="0"/>
              <a:t>легкі</a:t>
            </a:r>
            <a:r>
              <a:rPr lang="ru-RU" dirty="0" smtClean="0"/>
              <a:t> та </a:t>
            </a:r>
            <a:r>
              <a:rPr lang="ru-RU" dirty="0" err="1" smtClean="0"/>
              <a:t>ніжні</a:t>
            </a:r>
            <a:r>
              <a:rPr lang="ru-RU" dirty="0" smtClean="0"/>
              <a:t> страви. Часто </a:t>
            </a:r>
            <a:r>
              <a:rPr lang="ru-RU" dirty="0" err="1" smtClean="0"/>
              <a:t>додається</a:t>
            </a:r>
            <a:r>
              <a:rPr lang="ru-RU" dirty="0" smtClean="0"/>
              <a:t> </a:t>
            </a:r>
            <a:r>
              <a:rPr lang="ru-RU" u="sng" dirty="0" err="1" smtClean="0">
                <a:hlinkClick r:id="rId2"/>
              </a:rPr>
              <a:t>часник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зелена </a:t>
            </a:r>
            <a:r>
              <a:rPr lang="ru-RU" u="sng" dirty="0" smtClean="0">
                <a:hlinkClick r:id="rId3"/>
              </a:rPr>
              <a:t>цибуля</a:t>
            </a:r>
            <a:r>
              <a:rPr lang="ru-RU" dirty="0" smtClean="0"/>
              <a:t>,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делікатні</a:t>
            </a:r>
            <a:r>
              <a:rPr lang="ru-RU" dirty="0" smtClean="0"/>
              <a:t> </a:t>
            </a:r>
            <a:r>
              <a:rPr lang="ru-RU" dirty="0" err="1" smtClean="0"/>
              <a:t>приправи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00954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Китайська</a:t>
            </a:r>
            <a:r>
              <a:rPr lang="ru-RU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кухня </a:t>
            </a:r>
            <a:endParaRPr lang="ru-RU" sz="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3645024"/>
            <a:ext cx="5004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 </a:t>
            </a:r>
            <a:r>
              <a:rPr lang="ru-RU" b="1" dirty="0" smtClean="0"/>
              <a:t>прибережному </a:t>
            </a:r>
            <a:r>
              <a:rPr lang="ru-RU" b="1" dirty="0" err="1" smtClean="0"/>
              <a:t>регіоні</a:t>
            </a:r>
            <a:r>
              <a:rPr lang="ru-RU" dirty="0" smtClean="0"/>
              <a:t> 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риба</a:t>
            </a:r>
            <a:r>
              <a:rPr lang="ru-RU" dirty="0" smtClean="0"/>
              <a:t>, </a:t>
            </a:r>
            <a:r>
              <a:rPr lang="ru-RU" dirty="0" err="1" smtClean="0"/>
              <a:t>морепродукти</a:t>
            </a:r>
            <a:r>
              <a:rPr lang="ru-RU" dirty="0" smtClean="0"/>
              <a:t> та </a:t>
            </a:r>
            <a:r>
              <a:rPr lang="ru-RU" dirty="0" err="1" smtClean="0"/>
              <a:t>легкі</a:t>
            </a:r>
            <a:r>
              <a:rPr lang="ru-RU" dirty="0" smtClean="0"/>
              <a:t> </a:t>
            </a:r>
            <a:r>
              <a:rPr lang="ru-RU" dirty="0" err="1" smtClean="0"/>
              <a:t>супи</a:t>
            </a:r>
            <a:r>
              <a:rPr lang="ru-RU" dirty="0" smtClean="0"/>
              <a:t>. </a:t>
            </a:r>
            <a:r>
              <a:rPr lang="ru-RU" dirty="0" err="1" smtClean="0"/>
              <a:t>Найчастіше</a:t>
            </a:r>
            <a:r>
              <a:rPr lang="ru-RU" dirty="0" smtClean="0"/>
              <a:t> тут </a:t>
            </a:r>
            <a:r>
              <a:rPr lang="ru-RU" dirty="0" err="1" smtClean="0"/>
              <a:t>їдять</a:t>
            </a:r>
            <a:r>
              <a:rPr lang="ru-RU" dirty="0" smtClean="0"/>
              <a:t> страви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м'яса</a:t>
            </a:r>
            <a:r>
              <a:rPr lang="ru-RU" dirty="0" smtClean="0"/>
              <a:t>, </a:t>
            </a:r>
            <a:r>
              <a:rPr lang="ru-RU" dirty="0" err="1" smtClean="0"/>
              <a:t>домашньої</a:t>
            </a:r>
            <a:r>
              <a:rPr lang="ru-RU" dirty="0" smtClean="0"/>
              <a:t> </a:t>
            </a:r>
            <a:r>
              <a:rPr lang="ru-RU" dirty="0" err="1" smtClean="0"/>
              <a:t>птиці</a:t>
            </a:r>
            <a:r>
              <a:rPr lang="ru-RU" dirty="0" smtClean="0"/>
              <a:t> та </a:t>
            </a:r>
            <a:r>
              <a:rPr lang="ru-RU" dirty="0" err="1" smtClean="0"/>
              <a:t>риби</a:t>
            </a:r>
            <a:r>
              <a:rPr lang="ru-RU" dirty="0" smtClean="0"/>
              <a:t>, </a:t>
            </a:r>
            <a:r>
              <a:rPr lang="ru-RU" dirty="0" err="1" smtClean="0"/>
              <a:t>тушковані</a:t>
            </a:r>
            <a:r>
              <a:rPr lang="ru-RU" dirty="0" smtClean="0"/>
              <a:t> в </a:t>
            </a:r>
            <a:r>
              <a:rPr lang="ru-RU" dirty="0" err="1" smtClean="0"/>
              <a:t>овочах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щедро </a:t>
            </a:r>
            <a:r>
              <a:rPr lang="ru-RU" dirty="0" err="1" smtClean="0"/>
              <a:t>приправлені</a:t>
            </a:r>
            <a:r>
              <a:rPr lang="ru-RU" dirty="0" smtClean="0"/>
              <a:t> </a:t>
            </a:r>
            <a:r>
              <a:rPr lang="ru-RU" dirty="0" err="1" smtClean="0"/>
              <a:t>соєвим</a:t>
            </a:r>
            <a:r>
              <a:rPr lang="ru-RU" dirty="0" smtClean="0"/>
              <a:t> соусом –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приготування</a:t>
            </a:r>
            <a:r>
              <a:rPr lang="ru-RU" dirty="0" smtClean="0"/>
              <a:t> </a:t>
            </a:r>
            <a:r>
              <a:rPr lang="ru-RU" dirty="0" err="1" smtClean="0"/>
              <a:t>їжі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«</a:t>
            </a:r>
            <a:r>
              <a:rPr lang="ru-RU" dirty="0" err="1" smtClean="0"/>
              <a:t>червоним</a:t>
            </a:r>
            <a:r>
              <a:rPr lang="ru-RU" dirty="0" smtClean="0"/>
              <a:t> </a:t>
            </a:r>
            <a:r>
              <a:rPr lang="ru-RU" dirty="0" err="1" smtClean="0"/>
              <a:t>готуванням</a:t>
            </a:r>
            <a:r>
              <a:rPr lang="ru-RU" dirty="0" smtClean="0"/>
              <a:t>».</a:t>
            </a:r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4452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 </a:t>
            </a:r>
            <a:r>
              <a:rPr lang="ru-RU" b="1" dirty="0" err="1" smtClean="0"/>
              <a:t>глибині</a:t>
            </a:r>
            <a:r>
              <a:rPr lang="ru-RU" b="1" dirty="0" smtClean="0"/>
              <a:t> континенту</a:t>
            </a:r>
            <a:r>
              <a:rPr lang="ru-RU" dirty="0" smtClean="0"/>
              <a:t> </a:t>
            </a:r>
            <a:r>
              <a:rPr lang="ru-RU" dirty="0" err="1" smtClean="0"/>
              <a:t>дуже</a:t>
            </a:r>
            <a:r>
              <a:rPr lang="ru-RU" dirty="0" smtClean="0"/>
              <a:t> популярна </a:t>
            </a:r>
            <a:r>
              <a:rPr lang="ru-RU" dirty="0" err="1" smtClean="0"/>
              <a:t>гостра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приправлена </a:t>
            </a:r>
            <a:r>
              <a:rPr lang="ru-RU" dirty="0" err="1" smtClean="0"/>
              <a:t>їжа</a:t>
            </a:r>
            <a:r>
              <a:rPr lang="ru-RU" dirty="0" smtClean="0"/>
              <a:t>. Тут </a:t>
            </a:r>
            <a:r>
              <a:rPr lang="ru-RU" dirty="0" err="1" smtClean="0"/>
              <a:t>панує</a:t>
            </a:r>
            <a:r>
              <a:rPr lang="ru-RU" dirty="0" smtClean="0"/>
              <a:t> </a:t>
            </a:r>
            <a:r>
              <a:rPr lang="ru-RU" dirty="0" err="1" smtClean="0"/>
              <a:t>сичуаньский</a:t>
            </a:r>
            <a:r>
              <a:rPr lang="ru-RU" dirty="0" smtClean="0"/>
              <a:t> </a:t>
            </a:r>
            <a:r>
              <a:rPr lang="ru-RU" dirty="0" err="1" smtClean="0"/>
              <a:t>перець</a:t>
            </a:r>
            <a:r>
              <a:rPr lang="ru-RU" dirty="0" smtClean="0"/>
              <a:t> – </a:t>
            </a:r>
            <a:r>
              <a:rPr lang="ru-RU" dirty="0" err="1" smtClean="0"/>
              <a:t>спеція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гострим</a:t>
            </a:r>
            <a:r>
              <a:rPr lang="ru-RU" dirty="0" smtClean="0"/>
              <a:t> смаком.</a:t>
            </a:r>
            <a:endParaRPr lang="ru-RU" dirty="0"/>
          </a:p>
        </p:txBody>
      </p:sp>
      <p:pic>
        <p:nvPicPr>
          <p:cNvPr id="8" name="Рисунок 7" descr="images (19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5445224"/>
            <a:ext cx="2304256" cy="1412776"/>
          </a:xfrm>
          <a:prstGeom prst="rect">
            <a:avLst/>
          </a:prstGeom>
        </p:spPr>
      </p:pic>
      <p:pic>
        <p:nvPicPr>
          <p:cNvPr id="9" name="Рисунок 8" descr="images (1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717032"/>
            <a:ext cx="3203848" cy="1847850"/>
          </a:xfrm>
          <a:prstGeom prst="rect">
            <a:avLst/>
          </a:prstGeom>
        </p:spPr>
      </p:pic>
      <p:pic>
        <p:nvPicPr>
          <p:cNvPr id="10" name="Рисунок 9" descr="Без названия (8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8144" y="2204865"/>
            <a:ext cx="2876550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Без названия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2800350" cy="134076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052736"/>
            <a:ext cx="864096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Американська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кухня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завдячує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різноманітністю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індіанським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африканським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впливам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емігрантам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Азії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регіонах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кулінарної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народів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заселяли.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того,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американської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кухні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масштабність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348880"/>
            <a:ext cx="46085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Беззаперечно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перше,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асоціюється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американська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кухня,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швидке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харчування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далеке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кулінарних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звичаїв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спадають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думку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популярні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американські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страви,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як: хот-дог, гамбургер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курячі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крильця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8104" y="4509120"/>
            <a:ext cx="3635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либоке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коріння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американській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культурі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страви,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фарширований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індик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солодка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картопля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журавлиний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соус,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свято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Подяки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так званий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Thanksgiving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Без названия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2420888"/>
            <a:ext cx="2160240" cy="1872208"/>
          </a:xfrm>
          <a:prstGeom prst="rect">
            <a:avLst/>
          </a:prstGeom>
        </p:spPr>
      </p:pic>
      <p:pic>
        <p:nvPicPr>
          <p:cNvPr id="6" name="Рисунок 5" descr="Без названия (10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114925"/>
            <a:ext cx="2619375" cy="1743075"/>
          </a:xfrm>
          <a:prstGeom prst="rect">
            <a:avLst/>
          </a:prstGeom>
        </p:spPr>
      </p:pic>
      <p:pic>
        <p:nvPicPr>
          <p:cNvPr id="7" name="Рисунок 6" descr="Без названия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7025" y="2420888"/>
            <a:ext cx="2466975" cy="1847850"/>
          </a:xfrm>
          <a:prstGeom prst="rect">
            <a:avLst/>
          </a:prstGeom>
        </p:spPr>
      </p:pic>
      <p:pic>
        <p:nvPicPr>
          <p:cNvPr id="9" name="Рисунок 8" descr="Без названия (1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5114925"/>
            <a:ext cx="2619375" cy="174307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915816" y="260648"/>
            <a:ext cx="39061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Американська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кухня 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рузинсь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476771" cy="2592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2564904"/>
            <a:ext cx="449999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Грузинська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кухня </a:t>
            </a:r>
            <a:endParaRPr lang="ru-RU" sz="2400" dirty="0"/>
          </a:p>
        </p:txBody>
      </p:sp>
      <p:pic>
        <p:nvPicPr>
          <p:cNvPr id="4" name="Рисунок 3" descr="єгипетсь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6992"/>
            <a:ext cx="4499992" cy="27363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093296"/>
            <a:ext cx="4572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Єгипетська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кухня </a:t>
            </a:r>
            <a:endParaRPr lang="ru-RU" sz="2400" dirty="0"/>
          </a:p>
        </p:txBody>
      </p:sp>
      <p:pic>
        <p:nvPicPr>
          <p:cNvPr id="6" name="Рисунок 5" descr="італі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-1"/>
            <a:ext cx="4283968" cy="256490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860032" y="2564904"/>
            <a:ext cx="428396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Італійська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кухня </a:t>
            </a:r>
            <a:endParaRPr lang="ru-RU" sz="2400" dirty="0"/>
          </a:p>
        </p:txBody>
      </p:sp>
      <p:pic>
        <p:nvPicPr>
          <p:cNvPr id="8" name="Рисунок 7" descr="турція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76056" y="3356992"/>
            <a:ext cx="4067944" cy="273630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076056" y="6093296"/>
            <a:ext cx="40679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Турецька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кухня 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Доцяк</a:t>
            </a:r>
            <a:r>
              <a:rPr lang="ru-RU" dirty="0" smtClean="0"/>
              <a:t> В.С .</a:t>
            </a:r>
            <a:r>
              <a:rPr lang="ru-RU" dirty="0" err="1" smtClean="0"/>
              <a:t>Українська</a:t>
            </a:r>
            <a:r>
              <a:rPr lang="ru-RU" dirty="0" smtClean="0"/>
              <a:t> кухня : </a:t>
            </a:r>
            <a:r>
              <a:rPr lang="ru-RU" dirty="0" err="1" smtClean="0"/>
              <a:t>підручник</a:t>
            </a:r>
            <a:r>
              <a:rPr lang="ru-RU" dirty="0" smtClean="0"/>
              <a:t>: </a:t>
            </a:r>
            <a:r>
              <a:rPr lang="ru-RU" dirty="0" err="1" smtClean="0"/>
              <a:t>Київ</a:t>
            </a:r>
            <a:r>
              <a:rPr lang="ru-RU" dirty="0" smtClean="0"/>
              <a:t>, 2014. 556с. </a:t>
            </a:r>
            <a:endParaRPr lang="ru-RU" dirty="0" smtClean="0"/>
          </a:p>
          <a:p>
            <a:r>
              <a:rPr lang="ru-RU" dirty="0" err="1" smtClean="0"/>
              <a:t>Михальська</a:t>
            </a:r>
            <a:r>
              <a:rPr lang="ru-RU" dirty="0" smtClean="0"/>
              <a:t> </a:t>
            </a:r>
            <a:r>
              <a:rPr lang="ru-RU" dirty="0" smtClean="0"/>
              <a:t>Страви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кухні</a:t>
            </a:r>
            <a:r>
              <a:rPr lang="ru-RU" dirty="0" smtClean="0"/>
              <a:t>. Х.: Веста, 2010 .223 с. </a:t>
            </a:r>
            <a:endParaRPr lang="ru-RU" dirty="0" smtClean="0"/>
          </a:p>
          <a:p>
            <a:r>
              <a:rPr lang="ru-RU" dirty="0" err="1" smtClean="0"/>
              <a:t>Тумко</a:t>
            </a:r>
            <a:r>
              <a:rPr lang="ru-RU" dirty="0" smtClean="0"/>
              <a:t> </a:t>
            </a:r>
            <a:r>
              <a:rPr lang="ru-RU" dirty="0" smtClean="0"/>
              <a:t>І.М. Смак </a:t>
            </a:r>
            <a:r>
              <a:rPr lang="ru-RU" dirty="0" err="1" smtClean="0"/>
              <a:t>країни</a:t>
            </a:r>
            <a:r>
              <a:rPr lang="ru-RU" dirty="0" smtClean="0"/>
              <a:t>. </a:t>
            </a:r>
            <a:r>
              <a:rPr lang="ru-RU" dirty="0" err="1" smtClean="0"/>
              <a:t>Кавказька</a:t>
            </a:r>
            <a:r>
              <a:rPr lang="ru-RU" dirty="0" smtClean="0"/>
              <a:t> кухня. </a:t>
            </a:r>
            <a:r>
              <a:rPr lang="ru-RU" dirty="0" err="1" smtClean="0"/>
              <a:t>Х.:Аргумент</a:t>
            </a:r>
            <a:r>
              <a:rPr lang="ru-RU" dirty="0" smtClean="0"/>
              <a:t> Принт,2013. 71с. </a:t>
            </a:r>
            <a:endParaRPr lang="ru-RU" dirty="0" smtClean="0"/>
          </a:p>
          <a:p>
            <a:r>
              <a:rPr lang="ru-RU" dirty="0" smtClean="0"/>
              <a:t>Середа </a:t>
            </a:r>
            <a:r>
              <a:rPr lang="ru-RU" dirty="0" smtClean="0"/>
              <a:t>І.І . Смак </a:t>
            </a:r>
            <a:r>
              <a:rPr lang="ru-RU" dirty="0" err="1" smtClean="0"/>
              <a:t>країни</a:t>
            </a:r>
            <a:r>
              <a:rPr lang="ru-RU" dirty="0" smtClean="0"/>
              <a:t>. Смак </a:t>
            </a:r>
            <a:r>
              <a:rPr lang="ru-RU" dirty="0" err="1" smtClean="0"/>
              <a:t>Азії</a:t>
            </a:r>
            <a:r>
              <a:rPr lang="ru-RU" dirty="0" smtClean="0"/>
              <a:t>: </a:t>
            </a:r>
            <a:r>
              <a:rPr lang="ru-RU" dirty="0" err="1" smtClean="0"/>
              <a:t>кухні</a:t>
            </a:r>
            <a:r>
              <a:rPr lang="ru-RU" dirty="0" smtClean="0"/>
              <a:t> Китаю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Японії</a:t>
            </a:r>
            <a:r>
              <a:rPr lang="ru-RU" dirty="0" smtClean="0"/>
              <a:t>: К.: 2014. 71с. 10. </a:t>
            </a:r>
            <a:r>
              <a:rPr lang="ru-RU" dirty="0" err="1" smtClean="0"/>
              <a:t>Саніна</a:t>
            </a:r>
            <a:r>
              <a:rPr lang="ru-RU" dirty="0" smtClean="0"/>
              <a:t> І.Л. Смак </a:t>
            </a:r>
            <a:r>
              <a:rPr lang="ru-RU" dirty="0" err="1" smtClean="0"/>
              <a:t>країни</a:t>
            </a:r>
            <a:r>
              <a:rPr lang="ru-RU" dirty="0" smtClean="0"/>
              <a:t> .</a:t>
            </a:r>
            <a:r>
              <a:rPr lang="ru-RU" dirty="0" err="1" smtClean="0"/>
              <a:t>Східні</a:t>
            </a:r>
            <a:r>
              <a:rPr lang="ru-RU" dirty="0" smtClean="0"/>
              <a:t> </a:t>
            </a:r>
            <a:r>
              <a:rPr lang="ru-RU" dirty="0" err="1" smtClean="0"/>
              <a:t>солодощі</a:t>
            </a:r>
            <a:r>
              <a:rPr lang="ru-RU" dirty="0" smtClean="0"/>
              <a:t>: </a:t>
            </a:r>
            <a:r>
              <a:rPr lang="ru-RU" dirty="0" err="1" smtClean="0"/>
              <a:t>Х.:Аргумент</a:t>
            </a:r>
            <a:r>
              <a:rPr lang="ru-RU" dirty="0" smtClean="0"/>
              <a:t> </a:t>
            </a:r>
            <a:r>
              <a:rPr lang="ru-RU" dirty="0" err="1" smtClean="0"/>
              <a:t>Принт</a:t>
            </a:r>
            <a:r>
              <a:rPr lang="ru-RU" dirty="0" smtClean="0"/>
              <a:t>, 2014. 72 с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Альхабаш</a:t>
            </a:r>
            <a:r>
              <a:rPr lang="ru-RU" dirty="0" smtClean="0"/>
              <a:t> </a:t>
            </a:r>
            <a:r>
              <a:rPr lang="ru-RU" dirty="0" smtClean="0"/>
              <a:t>О.А. Смак </a:t>
            </a:r>
            <a:r>
              <a:rPr lang="ru-RU" dirty="0" err="1" smtClean="0"/>
              <a:t>країни</a:t>
            </a:r>
            <a:r>
              <a:rPr lang="ru-RU" dirty="0" smtClean="0"/>
              <a:t>. </a:t>
            </a:r>
            <a:r>
              <a:rPr lang="ru-RU" dirty="0" err="1" smtClean="0"/>
              <a:t>Французька</a:t>
            </a:r>
            <a:r>
              <a:rPr lang="ru-RU" dirty="0" smtClean="0"/>
              <a:t> кухня: </a:t>
            </a:r>
            <a:r>
              <a:rPr lang="ru-RU" dirty="0" err="1" smtClean="0"/>
              <a:t>Х.:Аргумент</a:t>
            </a:r>
            <a:r>
              <a:rPr lang="ru-RU" dirty="0" smtClean="0"/>
              <a:t> </a:t>
            </a:r>
            <a:r>
              <a:rPr lang="ru-RU" dirty="0" err="1" smtClean="0"/>
              <a:t>Принт</a:t>
            </a:r>
            <a:r>
              <a:rPr lang="ru-RU" dirty="0" smtClean="0"/>
              <a:t>, 2013. 71 с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Гаврилко</a:t>
            </a:r>
            <a:r>
              <a:rPr lang="ru-RU" dirty="0" smtClean="0"/>
              <a:t> </a:t>
            </a:r>
            <a:r>
              <a:rPr lang="ru-RU" dirty="0" smtClean="0"/>
              <a:t>П. П. </a:t>
            </a:r>
            <a:r>
              <a:rPr lang="ru-RU" dirty="0" err="1" smtClean="0"/>
              <a:t>Збірник</a:t>
            </a:r>
            <a:r>
              <a:rPr lang="ru-RU" dirty="0" smtClean="0"/>
              <a:t> рецептур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кухні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/ “Центр </a:t>
            </a:r>
            <a:r>
              <a:rPr lang="ru-RU" dirty="0" err="1" smtClean="0"/>
              <a:t>учбової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”, 2016. 620 </a:t>
            </a:r>
            <a:r>
              <a:rPr lang="ru-RU" dirty="0" smtClean="0"/>
              <a:t>с</a:t>
            </a:r>
          </a:p>
          <a:p>
            <a:r>
              <a:rPr lang="ru-RU" dirty="0" err="1" smtClean="0"/>
              <a:t>Ростовський</a:t>
            </a:r>
            <a:r>
              <a:rPr lang="ru-RU" dirty="0" smtClean="0"/>
              <a:t> </a:t>
            </a:r>
            <a:r>
              <a:rPr lang="ru-RU" dirty="0" smtClean="0"/>
              <a:t>В. </a:t>
            </a:r>
            <a:r>
              <a:rPr lang="ru-RU" dirty="0" err="1" smtClean="0"/>
              <a:t>Кухні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: </a:t>
            </a:r>
            <a:r>
              <a:rPr lang="ru-RU" dirty="0" err="1" smtClean="0"/>
              <a:t>підруч</a:t>
            </a:r>
            <a:r>
              <a:rPr lang="ru-RU" dirty="0" smtClean="0"/>
              <a:t>. / В. </a:t>
            </a:r>
            <a:r>
              <a:rPr lang="ru-RU" dirty="0" err="1" smtClean="0"/>
              <a:t>Ростовський</a:t>
            </a:r>
            <a:r>
              <a:rPr lang="ru-RU" dirty="0" smtClean="0"/>
              <a:t>. Кондор, 2016. 502 с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423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Етнічні кухні </vt:lpstr>
      <vt:lpstr>Компетентності :</vt:lpstr>
      <vt:lpstr>Слайд 3</vt:lpstr>
      <vt:lpstr>Слайд 4</vt:lpstr>
      <vt:lpstr>Слайд 5</vt:lpstr>
      <vt:lpstr>Слайд 6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Етнічні кухні </dc:title>
  <dc:creator>Юдін Ілля Дмитрович</dc:creator>
  <cp:lastModifiedBy>iyudin</cp:lastModifiedBy>
  <cp:revision>12</cp:revision>
  <dcterms:created xsi:type="dcterms:W3CDTF">2021-01-29T10:08:32Z</dcterms:created>
  <dcterms:modified xsi:type="dcterms:W3CDTF">2021-01-29T11:39:14Z</dcterms:modified>
</cp:coreProperties>
</file>