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9"/>
  </p:notesMasterIdLst>
  <p:sldIdLst>
    <p:sldId id="347" r:id="rId4"/>
    <p:sldId id="263" r:id="rId5"/>
    <p:sldId id="286" r:id="rId6"/>
    <p:sldId id="348" r:id="rId7"/>
    <p:sldId id="34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76200" y="643207"/>
            <a:ext cx="6061710" cy="118559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Гідрокінезотерапія</a:t>
            </a:r>
            <a:endParaRPr lang="ru-RU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066800"/>
            <a:ext cx="83058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sz="20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є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теоретичне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опанування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студентами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професійно-педагогічними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організаторської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тренерсько-педагогічної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лікувальної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підрозділах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фахівця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ерготерапії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розділу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굴림" pitchFamily="34" charset="-127"/>
              <a:cs typeface="Times New Roman" pitchFamily="18" charset="0"/>
            </a:endParaRPr>
          </a:p>
        </p:txBody>
      </p:sp>
      <p:pic>
        <p:nvPicPr>
          <p:cNvPr id="1026" name="Picture 2" descr="C:\Users\Катя\Desktop\akvaajerobika-dlja-pohudenija.jpg.cr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1"/>
            <a:ext cx="4230158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93" y="4038601"/>
            <a:ext cx="4220659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9896"/>
            <a:ext cx="7315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Поглиблене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дидактичних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іявищ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водного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інваліда,вивчення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закономірностей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людини;можливостей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занять у водному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формуваннясоціального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якісно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новогобільш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вихідного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самозабезпечення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гидрореабилитации,поліпшення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інтелектуальної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підготовленості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оздоровленняінваліда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статево-вікових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наступними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видами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діяльності:гидрореабилитационной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оздоровчою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рекреаційно-дозвіллєвої,спортивно-педагогічної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освітньо-професійної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корекційноїта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консультаційної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науково-дослідної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науково-методичної,організаційно-управлінської</a:t>
            </a:r>
            <a:r>
              <a:rPr lang="ru-RU" sz="19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54640"/>
            <a:ext cx="2571750" cy="1720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0264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70922"/>
            <a:ext cx="1905000" cy="138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031" y="990601"/>
            <a:ext cx="87630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курсу студент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зможе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реалізовувати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коригувати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протипоказань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лікувально-профілактичний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хворого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гідрокінезотерапевтичних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пацієнтів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гідрокінезотерапевтичне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демонструвати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гідрокінезотерапії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дохідливо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пояснювати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28077"/>
            <a:ext cx="3333008" cy="222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0" y="4902531"/>
            <a:ext cx="3020863" cy="2006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Катя\Desktop\1595097362_25-p-podvodnii-massazh-dlya-pokhudeniya-instagr-59.jpg.cr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" y="4953423"/>
            <a:ext cx="2877622" cy="191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42" y="15240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uk-UA" sz="10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42" y="4191000"/>
            <a:ext cx="3992515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2600"/>
            <a:ext cx="3848100" cy="256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2362200"/>
            <a:ext cx="2821173" cy="1874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93677"/>
            <a:ext cx="2573977" cy="193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7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39">
      <a:dk1>
        <a:srgbClr val="343434"/>
      </a:dk1>
      <a:lt1>
        <a:srgbClr val="FFFFFF"/>
      </a:lt1>
      <a:dk2>
        <a:srgbClr val="343434"/>
      </a:dk2>
      <a:lt2>
        <a:srgbClr val="1D6FA7"/>
      </a:lt2>
      <a:accent1>
        <a:srgbClr val="0672E8"/>
      </a:accent1>
      <a:accent2>
        <a:srgbClr val="0FB2FD"/>
      </a:accent2>
      <a:accent3>
        <a:srgbClr val="50C8FE"/>
      </a:accent3>
      <a:accent4>
        <a:srgbClr val="6DD9FF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235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Office Theme</vt:lpstr>
      <vt:lpstr>1_Office Theme</vt:lpstr>
      <vt:lpstr>15_Office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Катя</cp:lastModifiedBy>
  <cp:revision>285</cp:revision>
  <dcterms:created xsi:type="dcterms:W3CDTF">2012-04-26T17:06:14Z</dcterms:created>
  <dcterms:modified xsi:type="dcterms:W3CDTF">2021-04-27T21:44:13Z</dcterms:modified>
</cp:coreProperties>
</file>