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5" r:id="rId4"/>
    <p:sldId id="263" r:id="rId5"/>
    <p:sldId id="267" r:id="rId6"/>
    <p:sldId id="268" r:id="rId7"/>
    <p:sldId id="266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1E78"/>
    <a:srgbClr val="666699"/>
    <a:srgbClr val="3399FF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04" autoAdjust="0"/>
  </p:normalViewPr>
  <p:slideViewPr>
    <p:cSldViewPr>
      <p:cViewPr varScale="1">
        <p:scale>
          <a:sx n="88" d="100"/>
          <a:sy n="88" d="100"/>
        </p:scale>
        <p:origin x="9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35A947-09DE-4018-A2C7-8B434A33A74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1AAB1AA-B40B-433C-B63E-BFBCBDFA2CF8}">
      <dgm:prSet/>
      <dgm:spPr/>
      <dgm:t>
        <a:bodyPr/>
        <a:lstStyle/>
        <a:p>
          <a:pPr rtl="0"/>
          <a:r>
            <a: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Тільки практично</a:t>
          </a:r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зосередивши увагу на: 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0E1658-694D-4CC9-8980-E753927A685F}" type="parTrans" cxnId="{EA472DD7-3E01-44FA-9FFF-A7DDCE282511}">
      <dgm:prSet/>
      <dgm:spPr/>
      <dgm:t>
        <a:bodyPr/>
        <a:lstStyle/>
        <a:p>
          <a:endParaRPr lang="uk-UA"/>
        </a:p>
      </dgm:t>
    </dgm:pt>
    <dgm:pt modelId="{D775BF96-9147-4FB4-9BAC-88A8EC8B7CA0}" type="sibTrans" cxnId="{EA472DD7-3E01-44FA-9FFF-A7DDCE282511}">
      <dgm:prSet/>
      <dgm:spPr/>
      <dgm:t>
        <a:bodyPr/>
        <a:lstStyle/>
        <a:p>
          <a:endParaRPr lang="uk-UA"/>
        </a:p>
      </dgm:t>
    </dgm:pt>
    <dgm:pt modelId="{AC9048E3-5D25-471A-81D8-57260F09399F}">
      <dgm:prSet custT="1"/>
      <dgm:spPr/>
      <dgm:t>
        <a:bodyPr/>
        <a:lstStyle/>
        <a:p>
          <a:pPr rtl="0"/>
          <a:r>
            <a: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системному засвоєнні логічних, компо­зиційних, стилістичних, мовних особливостей редагування; </a:t>
          </a:r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CFF8EC-AD56-48EE-B507-A9DF96DAEFBB}" type="parTrans" cxnId="{8E191175-BA33-46A0-B37B-BA2439AF9D92}">
      <dgm:prSet/>
      <dgm:spPr/>
      <dgm:t>
        <a:bodyPr/>
        <a:lstStyle/>
        <a:p>
          <a:endParaRPr lang="uk-UA"/>
        </a:p>
      </dgm:t>
    </dgm:pt>
    <dgm:pt modelId="{0B471FDE-029B-44BC-AFCE-335E3873FE10}" type="sibTrans" cxnId="{8E191175-BA33-46A0-B37B-BA2439AF9D92}">
      <dgm:prSet/>
      <dgm:spPr/>
      <dgm:t>
        <a:bodyPr/>
        <a:lstStyle/>
        <a:p>
          <a:endParaRPr lang="uk-UA"/>
        </a:p>
      </dgm:t>
    </dgm:pt>
    <dgm:pt modelId="{24428A4A-54F7-42D4-93E8-362A3DD80781}">
      <dgm:prSet/>
      <dgm:spPr/>
      <dgm:t>
        <a:bodyPr/>
        <a:lstStyle/>
        <a:p>
          <a:pPr rtl="0"/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збагаченні редакторського досвіду; 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F13DC9-7847-438B-85AD-C48D85CA26F8}" type="parTrans" cxnId="{977CC908-E132-4466-92BF-10749DAA1D6E}">
      <dgm:prSet/>
      <dgm:spPr/>
      <dgm:t>
        <a:bodyPr/>
        <a:lstStyle/>
        <a:p>
          <a:endParaRPr lang="uk-UA"/>
        </a:p>
      </dgm:t>
    </dgm:pt>
    <dgm:pt modelId="{0F74A692-E0AD-4CF0-A057-14AAB7633F35}" type="sibTrans" cxnId="{977CC908-E132-4466-92BF-10749DAA1D6E}">
      <dgm:prSet/>
      <dgm:spPr/>
      <dgm:t>
        <a:bodyPr/>
        <a:lstStyle/>
        <a:p>
          <a:endParaRPr lang="uk-UA"/>
        </a:p>
      </dgm:t>
    </dgm:pt>
    <dgm:pt modelId="{11C43BAE-6D36-44D8-8A6F-F8844138EB86}">
      <dgm:prSet/>
      <dgm:spPr/>
      <dgm:t>
        <a:bodyPr/>
        <a:lstStyle/>
        <a:p>
          <a:pPr rtl="0"/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закріпленні навичок знаходження та виправлення різних типів помилок. 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6607A3-6D97-4F62-8CE5-F3E4D46146F6}" type="parTrans" cxnId="{C495CE25-B62E-49F6-B21C-F7CA3DEB4783}">
      <dgm:prSet/>
      <dgm:spPr/>
      <dgm:t>
        <a:bodyPr/>
        <a:lstStyle/>
        <a:p>
          <a:endParaRPr lang="uk-UA"/>
        </a:p>
      </dgm:t>
    </dgm:pt>
    <dgm:pt modelId="{ECE22557-A822-4054-A4C6-FD6987CDA417}" type="sibTrans" cxnId="{C495CE25-B62E-49F6-B21C-F7CA3DEB4783}">
      <dgm:prSet/>
      <dgm:spPr/>
      <dgm:t>
        <a:bodyPr/>
        <a:lstStyle/>
        <a:p>
          <a:endParaRPr lang="uk-UA"/>
        </a:p>
      </dgm:t>
    </dgm:pt>
    <dgm:pt modelId="{7967E5DA-47D8-499A-B7F9-F5CAB6469017}" type="pres">
      <dgm:prSet presAssocID="{A035A947-09DE-4018-A2C7-8B434A33A74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D601890-2BB6-4050-9432-483026DEEFF8}" type="pres">
      <dgm:prSet presAssocID="{E1AAB1AA-B40B-433C-B63E-BFBCBDFA2CF8}" presName="horFlow" presStyleCnt="0"/>
      <dgm:spPr/>
    </dgm:pt>
    <dgm:pt modelId="{02651793-3DAA-4EDF-9BEE-302A202CEBC6}" type="pres">
      <dgm:prSet presAssocID="{E1AAB1AA-B40B-433C-B63E-BFBCBDFA2CF8}" presName="bigChev" presStyleLbl="node1" presStyleIdx="0" presStyleCnt="1"/>
      <dgm:spPr/>
    </dgm:pt>
    <dgm:pt modelId="{2254F6D0-10C5-4567-9AF6-DB87EFB46265}" type="pres">
      <dgm:prSet presAssocID="{F9CFF8EC-AD56-48EE-B507-A9DF96DAEFBB}" presName="parTrans" presStyleCnt="0"/>
      <dgm:spPr/>
    </dgm:pt>
    <dgm:pt modelId="{2F97695A-8510-4A42-BF15-B7AB58070C22}" type="pres">
      <dgm:prSet presAssocID="{AC9048E3-5D25-471A-81D8-57260F09399F}" presName="node" presStyleLbl="alignAccFollowNode1" presStyleIdx="0" presStyleCnt="3" custScaleX="109778" custScaleY="129313">
        <dgm:presLayoutVars>
          <dgm:bulletEnabled val="1"/>
        </dgm:presLayoutVars>
      </dgm:prSet>
      <dgm:spPr/>
    </dgm:pt>
    <dgm:pt modelId="{5A99C249-4EF4-4DAF-9D35-C59478DB6BBF}" type="pres">
      <dgm:prSet presAssocID="{0B471FDE-029B-44BC-AFCE-335E3873FE10}" presName="sibTrans" presStyleCnt="0"/>
      <dgm:spPr/>
    </dgm:pt>
    <dgm:pt modelId="{6A93385E-BEF1-499C-BD8E-2A315DDAFA1F}" type="pres">
      <dgm:prSet presAssocID="{24428A4A-54F7-42D4-93E8-362A3DD80781}" presName="node" presStyleLbl="alignAccFollowNode1" presStyleIdx="1" presStyleCnt="3" custScaleY="132556">
        <dgm:presLayoutVars>
          <dgm:bulletEnabled val="1"/>
        </dgm:presLayoutVars>
      </dgm:prSet>
      <dgm:spPr/>
    </dgm:pt>
    <dgm:pt modelId="{347ECB09-3733-41A5-902D-E635BFD88F67}" type="pres">
      <dgm:prSet presAssocID="{0F74A692-E0AD-4CF0-A057-14AAB7633F35}" presName="sibTrans" presStyleCnt="0"/>
      <dgm:spPr/>
    </dgm:pt>
    <dgm:pt modelId="{583385E0-BB7F-4D06-87E9-F5D40FEA9007}" type="pres">
      <dgm:prSet presAssocID="{11C43BAE-6D36-44D8-8A6F-F8844138EB86}" presName="node" presStyleLbl="alignAccFollowNode1" presStyleIdx="2" presStyleCnt="3" custScaleY="116961">
        <dgm:presLayoutVars>
          <dgm:bulletEnabled val="1"/>
        </dgm:presLayoutVars>
      </dgm:prSet>
      <dgm:spPr/>
    </dgm:pt>
  </dgm:ptLst>
  <dgm:cxnLst>
    <dgm:cxn modelId="{FE1E2811-EBD6-4770-9285-839D4FABC03C}" type="presOf" srcId="{AC9048E3-5D25-471A-81D8-57260F09399F}" destId="{2F97695A-8510-4A42-BF15-B7AB58070C22}" srcOrd="0" destOrd="0" presId="urn:microsoft.com/office/officeart/2005/8/layout/lProcess3"/>
    <dgm:cxn modelId="{5F72091A-AF93-4601-B76C-A7EECB939C37}" type="presOf" srcId="{11C43BAE-6D36-44D8-8A6F-F8844138EB86}" destId="{583385E0-BB7F-4D06-87E9-F5D40FEA9007}" srcOrd="0" destOrd="0" presId="urn:microsoft.com/office/officeart/2005/8/layout/lProcess3"/>
    <dgm:cxn modelId="{142B46B3-F5A4-4B15-B13C-CC18D1C63FBA}" type="presOf" srcId="{E1AAB1AA-B40B-433C-B63E-BFBCBDFA2CF8}" destId="{02651793-3DAA-4EDF-9BEE-302A202CEBC6}" srcOrd="0" destOrd="0" presId="urn:microsoft.com/office/officeart/2005/8/layout/lProcess3"/>
    <dgm:cxn modelId="{977CC908-E132-4466-92BF-10749DAA1D6E}" srcId="{E1AAB1AA-B40B-433C-B63E-BFBCBDFA2CF8}" destId="{24428A4A-54F7-42D4-93E8-362A3DD80781}" srcOrd="1" destOrd="0" parTransId="{CAF13DC9-7847-438B-85AD-C48D85CA26F8}" sibTransId="{0F74A692-E0AD-4CF0-A057-14AAB7633F35}"/>
    <dgm:cxn modelId="{4DCC2BA2-53DC-4534-9423-87E590C02589}" type="presOf" srcId="{24428A4A-54F7-42D4-93E8-362A3DD80781}" destId="{6A93385E-BEF1-499C-BD8E-2A315DDAFA1F}" srcOrd="0" destOrd="0" presId="urn:microsoft.com/office/officeart/2005/8/layout/lProcess3"/>
    <dgm:cxn modelId="{C495CE25-B62E-49F6-B21C-F7CA3DEB4783}" srcId="{E1AAB1AA-B40B-433C-B63E-BFBCBDFA2CF8}" destId="{11C43BAE-6D36-44D8-8A6F-F8844138EB86}" srcOrd="2" destOrd="0" parTransId="{8B6607A3-6D97-4F62-8CE5-F3E4D46146F6}" sibTransId="{ECE22557-A822-4054-A4C6-FD6987CDA417}"/>
    <dgm:cxn modelId="{8E191175-BA33-46A0-B37B-BA2439AF9D92}" srcId="{E1AAB1AA-B40B-433C-B63E-BFBCBDFA2CF8}" destId="{AC9048E3-5D25-471A-81D8-57260F09399F}" srcOrd="0" destOrd="0" parTransId="{F9CFF8EC-AD56-48EE-B507-A9DF96DAEFBB}" sibTransId="{0B471FDE-029B-44BC-AFCE-335E3873FE10}"/>
    <dgm:cxn modelId="{1B8E7EF1-0166-4513-A79B-C02E96760254}" type="presOf" srcId="{A035A947-09DE-4018-A2C7-8B434A33A74D}" destId="{7967E5DA-47D8-499A-B7F9-F5CAB6469017}" srcOrd="0" destOrd="0" presId="urn:microsoft.com/office/officeart/2005/8/layout/lProcess3"/>
    <dgm:cxn modelId="{EA472DD7-3E01-44FA-9FFF-A7DDCE282511}" srcId="{A035A947-09DE-4018-A2C7-8B434A33A74D}" destId="{E1AAB1AA-B40B-433C-B63E-BFBCBDFA2CF8}" srcOrd="0" destOrd="0" parTransId="{A90E1658-694D-4CC9-8980-E753927A685F}" sibTransId="{D775BF96-9147-4FB4-9BAC-88A8EC8B7CA0}"/>
    <dgm:cxn modelId="{8FF39CA6-7FF9-4CAB-B1BF-036882190947}" type="presParOf" srcId="{7967E5DA-47D8-499A-B7F9-F5CAB6469017}" destId="{3D601890-2BB6-4050-9432-483026DEEFF8}" srcOrd="0" destOrd="0" presId="urn:microsoft.com/office/officeart/2005/8/layout/lProcess3"/>
    <dgm:cxn modelId="{66B574A6-5C82-4991-AC96-36553B8C8BF3}" type="presParOf" srcId="{3D601890-2BB6-4050-9432-483026DEEFF8}" destId="{02651793-3DAA-4EDF-9BEE-302A202CEBC6}" srcOrd="0" destOrd="0" presId="urn:microsoft.com/office/officeart/2005/8/layout/lProcess3"/>
    <dgm:cxn modelId="{8E60A035-4B25-4475-9ADF-651B1537569A}" type="presParOf" srcId="{3D601890-2BB6-4050-9432-483026DEEFF8}" destId="{2254F6D0-10C5-4567-9AF6-DB87EFB46265}" srcOrd="1" destOrd="0" presId="urn:microsoft.com/office/officeart/2005/8/layout/lProcess3"/>
    <dgm:cxn modelId="{F3493562-A8DA-41FA-8938-988C0AFD80CD}" type="presParOf" srcId="{3D601890-2BB6-4050-9432-483026DEEFF8}" destId="{2F97695A-8510-4A42-BF15-B7AB58070C22}" srcOrd="2" destOrd="0" presId="urn:microsoft.com/office/officeart/2005/8/layout/lProcess3"/>
    <dgm:cxn modelId="{713EC0C1-A015-4D1D-9B33-165CF1A9C1BF}" type="presParOf" srcId="{3D601890-2BB6-4050-9432-483026DEEFF8}" destId="{5A99C249-4EF4-4DAF-9D35-C59478DB6BBF}" srcOrd="3" destOrd="0" presId="urn:microsoft.com/office/officeart/2005/8/layout/lProcess3"/>
    <dgm:cxn modelId="{8BFB6EEB-8151-4264-85DA-18A0712DF233}" type="presParOf" srcId="{3D601890-2BB6-4050-9432-483026DEEFF8}" destId="{6A93385E-BEF1-499C-BD8E-2A315DDAFA1F}" srcOrd="4" destOrd="0" presId="urn:microsoft.com/office/officeart/2005/8/layout/lProcess3"/>
    <dgm:cxn modelId="{08ECAB04-35B4-4CE2-9FDA-D12932B546C5}" type="presParOf" srcId="{3D601890-2BB6-4050-9432-483026DEEFF8}" destId="{347ECB09-3733-41A5-902D-E635BFD88F67}" srcOrd="5" destOrd="0" presId="urn:microsoft.com/office/officeart/2005/8/layout/lProcess3"/>
    <dgm:cxn modelId="{573DD87B-5AB7-4392-9357-E7A1D26E2DF9}" type="presParOf" srcId="{3D601890-2BB6-4050-9432-483026DEEFF8}" destId="{583385E0-BB7F-4D06-87E9-F5D40FEA9007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18EC4A-15EB-48F4-B51F-5166F78FBC3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1253CAA-3405-4171-8C62-68EBEF4F7688}">
      <dgm:prSet/>
      <dgm:spPr/>
      <dgm:t>
        <a:bodyPr/>
        <a:lstStyle/>
        <a:p>
          <a:pPr rtl="0"/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ситуативно-творчі завдання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BBB327-F5DD-4071-B75C-5FDE034C3711}" type="parTrans" cxnId="{AB33915D-299B-43A1-BC4B-AD6A0C0BB5A6}">
      <dgm:prSet/>
      <dgm:spPr/>
      <dgm:t>
        <a:bodyPr/>
        <a:lstStyle/>
        <a:p>
          <a:endParaRPr lang="uk-UA"/>
        </a:p>
      </dgm:t>
    </dgm:pt>
    <dgm:pt modelId="{6E31060F-3FCA-470A-A53F-A13C7C8A3304}" type="sibTrans" cxnId="{AB33915D-299B-43A1-BC4B-AD6A0C0BB5A6}">
      <dgm:prSet/>
      <dgm:spPr/>
      <dgm:t>
        <a:bodyPr/>
        <a:lstStyle/>
        <a:p>
          <a:endParaRPr lang="uk-UA"/>
        </a:p>
      </dgm:t>
    </dgm:pt>
    <dgm:pt modelId="{F58E8573-C2F7-40E7-B067-45838BA7D806}">
      <dgm:prSet/>
      <dgm:spPr/>
      <dgm:t>
        <a:bodyPr/>
        <a:lstStyle/>
        <a:p>
          <a:pPr rtl="0"/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мовно-стилістичні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тренінги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4E1750-607D-47F7-87B4-AA1510170FA2}" type="parTrans" cxnId="{0163843E-9575-4D88-9C2C-93D7CFBFF4B8}">
      <dgm:prSet/>
      <dgm:spPr/>
      <dgm:t>
        <a:bodyPr/>
        <a:lstStyle/>
        <a:p>
          <a:endParaRPr lang="uk-UA"/>
        </a:p>
      </dgm:t>
    </dgm:pt>
    <dgm:pt modelId="{DCB436AB-9DD6-4626-9E87-1039343FD2CB}" type="sibTrans" cxnId="{0163843E-9575-4D88-9C2C-93D7CFBFF4B8}">
      <dgm:prSet/>
      <dgm:spPr/>
      <dgm:t>
        <a:bodyPr/>
        <a:lstStyle/>
        <a:p>
          <a:endParaRPr lang="uk-UA"/>
        </a:p>
      </dgm:t>
    </dgm:pt>
    <dgm:pt modelId="{70B74F9A-7CE7-4B28-8B3C-0BEA3F016B51}">
      <dgm:prSet/>
      <dgm:spPr/>
      <dgm:t>
        <a:bodyPr/>
        <a:lstStyle/>
        <a:p>
          <a:pPr rtl="0"/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майстер-класи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1AF78D-5982-4A85-B868-1E94057AED12}" type="parTrans" cxnId="{651B5391-F516-43EC-9CC2-D184DD136F27}">
      <dgm:prSet/>
      <dgm:spPr/>
      <dgm:t>
        <a:bodyPr/>
        <a:lstStyle/>
        <a:p>
          <a:endParaRPr lang="uk-UA"/>
        </a:p>
      </dgm:t>
    </dgm:pt>
    <dgm:pt modelId="{C8073081-F5F5-4E21-8759-6C5AE75AEBAA}" type="sibTrans" cxnId="{651B5391-F516-43EC-9CC2-D184DD136F27}">
      <dgm:prSet/>
      <dgm:spPr/>
      <dgm:t>
        <a:bodyPr/>
        <a:lstStyle/>
        <a:p>
          <a:endParaRPr lang="uk-UA"/>
        </a:p>
      </dgm:t>
    </dgm:pt>
    <dgm:pt modelId="{3D951476-6D6F-4EAA-AB34-AC7869CBA885}">
      <dgm:prSet/>
      <dgm:spPr/>
      <dgm:t>
        <a:bodyPr/>
        <a:lstStyle/>
        <a:p>
          <a:pPr rtl="0"/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обговорення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проблемних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питань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747F82-49FF-408F-BC56-C61ADB7A82A3}" type="parTrans" cxnId="{229E1FE6-D6C3-42DF-81EE-DA295845287B}">
      <dgm:prSet/>
      <dgm:spPr/>
      <dgm:t>
        <a:bodyPr/>
        <a:lstStyle/>
        <a:p>
          <a:endParaRPr lang="uk-UA"/>
        </a:p>
      </dgm:t>
    </dgm:pt>
    <dgm:pt modelId="{3367E508-34A5-44AE-B33D-34F00F3E54E2}" type="sibTrans" cxnId="{229E1FE6-D6C3-42DF-81EE-DA295845287B}">
      <dgm:prSet/>
      <dgm:spPr/>
      <dgm:t>
        <a:bodyPr/>
        <a:lstStyle/>
        <a:p>
          <a:endParaRPr lang="uk-UA"/>
        </a:p>
      </dgm:t>
    </dgm:pt>
    <dgm:pt modelId="{A67988CC-571A-4186-8AD8-EDD7C98133C0}">
      <dgm:prSet/>
      <dgm:spPr/>
    </dgm:pt>
    <dgm:pt modelId="{D4C9C893-11FC-4CEB-903C-17F5D56BB788}" type="parTrans" cxnId="{4F655B22-55D6-41DC-AD88-0D25E19304B0}">
      <dgm:prSet/>
      <dgm:spPr/>
      <dgm:t>
        <a:bodyPr/>
        <a:lstStyle/>
        <a:p>
          <a:endParaRPr lang="uk-UA"/>
        </a:p>
      </dgm:t>
    </dgm:pt>
    <dgm:pt modelId="{1AF2B5DB-DF86-4A22-8E10-C72E476138BF}" type="sibTrans" cxnId="{4F655B22-55D6-41DC-AD88-0D25E19304B0}">
      <dgm:prSet/>
      <dgm:spPr/>
      <dgm:t>
        <a:bodyPr/>
        <a:lstStyle/>
        <a:p>
          <a:endParaRPr lang="uk-UA"/>
        </a:p>
      </dgm:t>
    </dgm:pt>
    <dgm:pt modelId="{B4EFD6CC-A2C1-4B96-B110-A910CDF90CA1}" type="pres">
      <dgm:prSet presAssocID="{C218EC4A-15EB-48F4-B51F-5166F78FBC3A}" presName="matrix" presStyleCnt="0">
        <dgm:presLayoutVars>
          <dgm:chMax val="1"/>
          <dgm:dir/>
          <dgm:resizeHandles val="exact"/>
        </dgm:presLayoutVars>
      </dgm:prSet>
      <dgm:spPr/>
    </dgm:pt>
    <dgm:pt modelId="{B9938B1C-0148-456A-AA3C-5397E54814F4}" type="pres">
      <dgm:prSet presAssocID="{C218EC4A-15EB-48F4-B51F-5166F78FBC3A}" presName="diamond" presStyleLbl="bgShp" presStyleIdx="0" presStyleCnt="1"/>
      <dgm:spPr/>
    </dgm:pt>
    <dgm:pt modelId="{A897404F-BE26-427D-8BA1-8006285CA6F3}" type="pres">
      <dgm:prSet presAssocID="{C218EC4A-15EB-48F4-B51F-5166F78FBC3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815AE0-5916-484E-9905-AFF67DD53C8B}" type="pres">
      <dgm:prSet presAssocID="{C218EC4A-15EB-48F4-B51F-5166F78FBC3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A563E52-35FD-4D90-84A3-7D7A645F9CDB}" type="pres">
      <dgm:prSet presAssocID="{C218EC4A-15EB-48F4-B51F-5166F78FBC3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2F452E0-D4C1-46B4-AC0C-C5CD5EB7FC95}" type="pres">
      <dgm:prSet presAssocID="{C218EC4A-15EB-48F4-B51F-5166F78FBC3A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F655B22-55D6-41DC-AD88-0D25E19304B0}" srcId="{C218EC4A-15EB-48F4-B51F-5166F78FBC3A}" destId="{A67988CC-571A-4186-8AD8-EDD7C98133C0}" srcOrd="4" destOrd="0" parTransId="{D4C9C893-11FC-4CEB-903C-17F5D56BB788}" sibTransId="{1AF2B5DB-DF86-4A22-8E10-C72E476138BF}"/>
    <dgm:cxn modelId="{AB33915D-299B-43A1-BC4B-AD6A0C0BB5A6}" srcId="{C218EC4A-15EB-48F4-B51F-5166F78FBC3A}" destId="{21253CAA-3405-4171-8C62-68EBEF4F7688}" srcOrd="0" destOrd="0" parTransId="{FCBBB327-F5DD-4071-B75C-5FDE034C3711}" sibTransId="{6E31060F-3FCA-470A-A53F-A13C7C8A3304}"/>
    <dgm:cxn modelId="{6E983581-838C-449A-90FB-BFB77CE37E08}" type="presOf" srcId="{3D951476-6D6F-4EAA-AB34-AC7869CBA885}" destId="{22F452E0-D4C1-46B4-AC0C-C5CD5EB7FC95}" srcOrd="0" destOrd="0" presId="urn:microsoft.com/office/officeart/2005/8/layout/matrix3"/>
    <dgm:cxn modelId="{229E1FE6-D6C3-42DF-81EE-DA295845287B}" srcId="{C218EC4A-15EB-48F4-B51F-5166F78FBC3A}" destId="{3D951476-6D6F-4EAA-AB34-AC7869CBA885}" srcOrd="3" destOrd="0" parTransId="{47747F82-49FF-408F-BC56-C61ADB7A82A3}" sibTransId="{3367E508-34A5-44AE-B33D-34F00F3E54E2}"/>
    <dgm:cxn modelId="{69D7AB5B-B54E-4144-9967-BC0336D78DA3}" type="presOf" srcId="{F58E8573-C2F7-40E7-B067-45838BA7D806}" destId="{AE815AE0-5916-484E-9905-AFF67DD53C8B}" srcOrd="0" destOrd="0" presId="urn:microsoft.com/office/officeart/2005/8/layout/matrix3"/>
    <dgm:cxn modelId="{559B3421-36B8-452C-8417-48A4E96B387F}" type="presOf" srcId="{21253CAA-3405-4171-8C62-68EBEF4F7688}" destId="{A897404F-BE26-427D-8BA1-8006285CA6F3}" srcOrd="0" destOrd="0" presId="urn:microsoft.com/office/officeart/2005/8/layout/matrix3"/>
    <dgm:cxn modelId="{0163843E-9575-4D88-9C2C-93D7CFBFF4B8}" srcId="{C218EC4A-15EB-48F4-B51F-5166F78FBC3A}" destId="{F58E8573-C2F7-40E7-B067-45838BA7D806}" srcOrd="1" destOrd="0" parTransId="{164E1750-607D-47F7-87B4-AA1510170FA2}" sibTransId="{DCB436AB-9DD6-4626-9E87-1039343FD2CB}"/>
    <dgm:cxn modelId="{651B5391-F516-43EC-9CC2-D184DD136F27}" srcId="{C218EC4A-15EB-48F4-B51F-5166F78FBC3A}" destId="{70B74F9A-7CE7-4B28-8B3C-0BEA3F016B51}" srcOrd="2" destOrd="0" parTransId="{871AF78D-5982-4A85-B868-1E94057AED12}" sibTransId="{C8073081-F5F5-4E21-8759-6C5AE75AEBAA}"/>
    <dgm:cxn modelId="{70B76B97-DF32-4794-BEE9-9756496CCCD1}" type="presOf" srcId="{C218EC4A-15EB-48F4-B51F-5166F78FBC3A}" destId="{B4EFD6CC-A2C1-4B96-B110-A910CDF90CA1}" srcOrd="0" destOrd="0" presId="urn:microsoft.com/office/officeart/2005/8/layout/matrix3"/>
    <dgm:cxn modelId="{2A518930-2859-47CA-93D5-87970567F2A6}" type="presOf" srcId="{70B74F9A-7CE7-4B28-8B3C-0BEA3F016B51}" destId="{EA563E52-35FD-4D90-84A3-7D7A645F9CDB}" srcOrd="0" destOrd="0" presId="urn:microsoft.com/office/officeart/2005/8/layout/matrix3"/>
    <dgm:cxn modelId="{177C0C8B-3B40-49D6-B90A-EBC1E48192AB}" type="presParOf" srcId="{B4EFD6CC-A2C1-4B96-B110-A910CDF90CA1}" destId="{B9938B1C-0148-456A-AA3C-5397E54814F4}" srcOrd="0" destOrd="0" presId="urn:microsoft.com/office/officeart/2005/8/layout/matrix3"/>
    <dgm:cxn modelId="{1245CD76-BC47-4199-BEFB-BF6DBD19E16E}" type="presParOf" srcId="{B4EFD6CC-A2C1-4B96-B110-A910CDF90CA1}" destId="{A897404F-BE26-427D-8BA1-8006285CA6F3}" srcOrd="1" destOrd="0" presId="urn:microsoft.com/office/officeart/2005/8/layout/matrix3"/>
    <dgm:cxn modelId="{5DD89F08-4B34-4B15-AC04-DFD05CA62EC6}" type="presParOf" srcId="{B4EFD6CC-A2C1-4B96-B110-A910CDF90CA1}" destId="{AE815AE0-5916-484E-9905-AFF67DD53C8B}" srcOrd="2" destOrd="0" presId="urn:microsoft.com/office/officeart/2005/8/layout/matrix3"/>
    <dgm:cxn modelId="{A178FF68-AEF9-47CB-BC1F-AEE1645F269B}" type="presParOf" srcId="{B4EFD6CC-A2C1-4B96-B110-A910CDF90CA1}" destId="{EA563E52-35FD-4D90-84A3-7D7A645F9CDB}" srcOrd="3" destOrd="0" presId="urn:microsoft.com/office/officeart/2005/8/layout/matrix3"/>
    <dgm:cxn modelId="{C7BA3A98-FE08-48C1-9531-263DE1AB8958}" type="presParOf" srcId="{B4EFD6CC-A2C1-4B96-B110-A910CDF90CA1}" destId="{22F452E0-D4C1-46B4-AC0C-C5CD5EB7FC9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51793-3DAA-4EDF-9BEE-302A202CEBC6}">
      <dsp:nvSpPr>
        <dsp:cNvPr id="0" name=""/>
        <dsp:cNvSpPr/>
      </dsp:nvSpPr>
      <dsp:spPr>
        <a:xfrm>
          <a:off x="1771" y="1603921"/>
          <a:ext cx="2781590" cy="11126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Тільки практично</a:t>
          </a: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зосередивши увагу на: </a:t>
          </a:r>
          <a:endParaRPr lang="uk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8089" y="1603921"/>
        <a:ext cx="1668954" cy="1112636"/>
      </dsp:txXfrm>
    </dsp:sp>
    <dsp:sp modelId="{2F97695A-8510-4A42-BF15-B7AB58070C22}">
      <dsp:nvSpPr>
        <dsp:cNvPr id="0" name=""/>
        <dsp:cNvSpPr/>
      </dsp:nvSpPr>
      <dsp:spPr>
        <a:xfrm>
          <a:off x="2421755" y="1563144"/>
          <a:ext cx="2534466" cy="11941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системному засвоєнні логічних, компо­зиційних, стилістичних, мовних особливостей редагування; 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18850" y="1563144"/>
        <a:ext cx="1340276" cy="1194190"/>
      </dsp:txXfrm>
    </dsp:sp>
    <dsp:sp modelId="{6A93385E-BEF1-499C-BD8E-2A315DDAFA1F}">
      <dsp:nvSpPr>
        <dsp:cNvPr id="0" name=""/>
        <dsp:cNvSpPr/>
      </dsp:nvSpPr>
      <dsp:spPr>
        <a:xfrm>
          <a:off x="4633001" y="1548170"/>
          <a:ext cx="2308719" cy="122413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збагаченні редакторського досвіду; 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5070" y="1548170"/>
        <a:ext cx="1084581" cy="1224138"/>
      </dsp:txXfrm>
    </dsp:sp>
    <dsp:sp modelId="{583385E0-BB7F-4D06-87E9-F5D40FEA9007}">
      <dsp:nvSpPr>
        <dsp:cNvPr id="0" name=""/>
        <dsp:cNvSpPr/>
      </dsp:nvSpPr>
      <dsp:spPr>
        <a:xfrm>
          <a:off x="6618500" y="1620179"/>
          <a:ext cx="2308719" cy="10801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закріпленні навичок знаходження та виправлення різних типів помилок. </a:t>
          </a: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8560" y="1620179"/>
        <a:ext cx="1228599" cy="1080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38B1C-0148-456A-AA3C-5397E54814F4}">
      <dsp:nvSpPr>
        <dsp:cNvPr id="0" name=""/>
        <dsp:cNvSpPr/>
      </dsp:nvSpPr>
      <dsp:spPr>
        <a:xfrm>
          <a:off x="2124236" y="0"/>
          <a:ext cx="4248472" cy="4248472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7404F-BE26-427D-8BA1-8006285CA6F3}">
      <dsp:nvSpPr>
        <dsp:cNvPr id="0" name=""/>
        <dsp:cNvSpPr/>
      </dsp:nvSpPr>
      <dsp:spPr>
        <a:xfrm>
          <a:off x="2527840" y="403604"/>
          <a:ext cx="1656904" cy="1656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ситуативно-творчі завдання</a:t>
          </a:r>
          <a:endParaRPr lang="uk-UA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8723" y="484487"/>
        <a:ext cx="1495138" cy="1495138"/>
      </dsp:txXfrm>
    </dsp:sp>
    <dsp:sp modelId="{AE815AE0-5916-484E-9905-AFF67DD53C8B}">
      <dsp:nvSpPr>
        <dsp:cNvPr id="0" name=""/>
        <dsp:cNvSpPr/>
      </dsp:nvSpPr>
      <dsp:spPr>
        <a:xfrm>
          <a:off x="4312199" y="403604"/>
          <a:ext cx="1656904" cy="1656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мовно-стилістичні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тренінги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93082" y="484487"/>
        <a:ext cx="1495138" cy="1495138"/>
      </dsp:txXfrm>
    </dsp:sp>
    <dsp:sp modelId="{EA563E52-35FD-4D90-84A3-7D7A645F9CDB}">
      <dsp:nvSpPr>
        <dsp:cNvPr id="0" name=""/>
        <dsp:cNvSpPr/>
      </dsp:nvSpPr>
      <dsp:spPr>
        <a:xfrm>
          <a:off x="2527840" y="2187963"/>
          <a:ext cx="1656904" cy="1656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майстер-класи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8723" y="2268846"/>
        <a:ext cx="1495138" cy="1495138"/>
      </dsp:txXfrm>
    </dsp:sp>
    <dsp:sp modelId="{22F452E0-D4C1-46B4-AC0C-C5CD5EB7FC95}">
      <dsp:nvSpPr>
        <dsp:cNvPr id="0" name=""/>
        <dsp:cNvSpPr/>
      </dsp:nvSpPr>
      <dsp:spPr>
        <a:xfrm>
          <a:off x="4312199" y="2187963"/>
          <a:ext cx="1656904" cy="1656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обговорення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проблемних</a:t>
          </a: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питань</a:t>
          </a:r>
          <a:endParaRPr lang="uk-UA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93082" y="2268846"/>
        <a:ext cx="1495138" cy="1495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06.06.2020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0"/>
            <a:ext cx="7704856" cy="172819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784976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999381"/>
            <a:ext cx="4248472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999381"/>
            <a:ext cx="4248472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748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502048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92514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502048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784976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484784"/>
            <a:ext cx="8928992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ПРАКТИКУМ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3816424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Бажаєте набути навичок редагування творів або створювати власні тексти різних стилів і типів?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Маєте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шанс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 робити  це фахово</a:t>
            </a:r>
          </a:p>
          <a:p>
            <a:pPr algn="ctr"/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 практикум саме для Вас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03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Опанування системними знаннями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техно­логії редакторської праці,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 редагування,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 ре­дакторської діяльності. </a:t>
            </a:r>
          </a:p>
        </p:txBody>
      </p:sp>
    </p:spTree>
    <p:extLst>
      <p:ext uri="{BB962C8B-B14F-4D97-AF65-F5344CB8AC3E}">
        <p14:creationId xmlns:p14="http://schemas.microsoft.com/office/powerpoint/2010/main" val="44345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45855"/>
            <a:ext cx="8640960" cy="1150897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 будете знати?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Line 253"/>
          <p:cNvSpPr>
            <a:spLocks noChangeShapeType="1"/>
          </p:cNvSpPr>
          <p:nvPr/>
        </p:nvSpPr>
        <p:spPr bwMode="gray">
          <a:xfrm>
            <a:off x="2425080" y="4485849"/>
            <a:ext cx="48006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254"/>
          <p:cNvSpPr>
            <a:spLocks noChangeArrowheads="1"/>
          </p:cNvSpPr>
          <p:nvPr/>
        </p:nvSpPr>
        <p:spPr bwMode="gray">
          <a:xfrm rot="3419336">
            <a:off x="2140917" y="3909587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6" name="Text Box 255"/>
          <p:cNvSpPr txBox="1">
            <a:spLocks noChangeArrowheads="1"/>
          </p:cNvSpPr>
          <p:nvPr/>
        </p:nvSpPr>
        <p:spPr bwMode="gray">
          <a:xfrm>
            <a:off x="2196480" y="395244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7" name="Line 256"/>
          <p:cNvSpPr>
            <a:spLocks noChangeShapeType="1"/>
          </p:cNvSpPr>
          <p:nvPr/>
        </p:nvSpPr>
        <p:spPr bwMode="gray">
          <a:xfrm>
            <a:off x="2425080" y="1971249"/>
            <a:ext cx="48006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257"/>
          <p:cNvSpPr>
            <a:spLocks noChangeArrowheads="1"/>
          </p:cNvSpPr>
          <p:nvPr/>
        </p:nvSpPr>
        <p:spPr bwMode="gray">
          <a:xfrm rot="3419336">
            <a:off x="2140917" y="139498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Text Box 258"/>
          <p:cNvSpPr txBox="1">
            <a:spLocks noChangeArrowheads="1"/>
          </p:cNvSpPr>
          <p:nvPr/>
        </p:nvSpPr>
        <p:spPr bwMode="gray">
          <a:xfrm>
            <a:off x="2987824" y="1451054"/>
            <a:ext cx="633500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редактора з текстом</a:t>
            </a:r>
            <a:r>
              <a:rPr lang="ru-RU" sz="2400" dirty="0">
                <a:solidFill>
                  <a:schemeClr val="bg1"/>
                </a:solidFill>
                <a:latin typeface="Arial" charset="0"/>
              </a:rPr>
              <a:t>;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" name="Text Box 259"/>
          <p:cNvSpPr txBox="1">
            <a:spLocks noChangeArrowheads="1"/>
          </p:cNvSpPr>
          <p:nvPr/>
        </p:nvSpPr>
        <p:spPr bwMode="gray">
          <a:xfrm>
            <a:off x="2196480" y="143784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1" name="Line 260"/>
          <p:cNvSpPr>
            <a:spLocks noChangeShapeType="1"/>
          </p:cNvSpPr>
          <p:nvPr/>
        </p:nvSpPr>
        <p:spPr bwMode="gray">
          <a:xfrm>
            <a:off x="2425080" y="2809449"/>
            <a:ext cx="48006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angle 261"/>
          <p:cNvSpPr>
            <a:spLocks noChangeArrowheads="1"/>
          </p:cNvSpPr>
          <p:nvPr/>
        </p:nvSpPr>
        <p:spPr bwMode="gray">
          <a:xfrm rot="3419336">
            <a:off x="2140917" y="223318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13" name="Text Box 262"/>
          <p:cNvSpPr txBox="1">
            <a:spLocks noChangeArrowheads="1"/>
          </p:cNvSpPr>
          <p:nvPr/>
        </p:nvSpPr>
        <p:spPr bwMode="gray">
          <a:xfrm>
            <a:off x="2196480" y="227604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4" name="Line 263"/>
          <p:cNvSpPr>
            <a:spLocks noChangeShapeType="1"/>
          </p:cNvSpPr>
          <p:nvPr/>
        </p:nvSpPr>
        <p:spPr bwMode="gray">
          <a:xfrm>
            <a:off x="2426668" y="3646062"/>
            <a:ext cx="4799012" cy="1587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angle 264"/>
          <p:cNvSpPr>
            <a:spLocks noChangeArrowheads="1"/>
          </p:cNvSpPr>
          <p:nvPr/>
        </p:nvSpPr>
        <p:spPr bwMode="gray">
          <a:xfrm rot="3419336">
            <a:off x="2140917" y="3071387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16" name="Text Box 265"/>
          <p:cNvSpPr txBox="1">
            <a:spLocks noChangeArrowheads="1"/>
          </p:cNvSpPr>
          <p:nvPr/>
        </p:nvSpPr>
        <p:spPr bwMode="gray">
          <a:xfrm>
            <a:off x="2196480" y="311424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17" name="Line 266"/>
          <p:cNvSpPr>
            <a:spLocks noChangeShapeType="1"/>
          </p:cNvSpPr>
          <p:nvPr/>
        </p:nvSpPr>
        <p:spPr bwMode="gray">
          <a:xfrm>
            <a:off x="2425080" y="5346274"/>
            <a:ext cx="4800600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Rectangle 267"/>
          <p:cNvSpPr>
            <a:spLocks noChangeArrowheads="1"/>
          </p:cNvSpPr>
          <p:nvPr/>
        </p:nvSpPr>
        <p:spPr bwMode="ltGray">
          <a:xfrm rot="3419336">
            <a:off x="2140917" y="4770012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19" name="Text Box 268"/>
          <p:cNvSpPr txBox="1">
            <a:spLocks noChangeArrowheads="1"/>
          </p:cNvSpPr>
          <p:nvPr/>
        </p:nvSpPr>
        <p:spPr bwMode="gray">
          <a:xfrm>
            <a:off x="2196480" y="481287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20" name="Text Box 269"/>
          <p:cNvSpPr txBox="1">
            <a:spLocks noChangeArrowheads="1"/>
          </p:cNvSpPr>
          <p:nvPr/>
        </p:nvSpPr>
        <p:spPr bwMode="gray">
          <a:xfrm>
            <a:off x="2987824" y="2303037"/>
            <a:ext cx="488948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тексту;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70"/>
          <p:cNvSpPr txBox="1">
            <a:spLocks noChangeArrowheads="1"/>
          </p:cNvSpPr>
          <p:nvPr/>
        </p:nvSpPr>
        <p:spPr bwMode="gray">
          <a:xfrm>
            <a:off x="2945448" y="3148072"/>
            <a:ext cx="5559471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правлення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тексту;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71"/>
          <p:cNvSpPr txBox="1">
            <a:spLocks noChangeArrowheads="1"/>
          </p:cNvSpPr>
          <p:nvPr/>
        </p:nvSpPr>
        <p:spPr bwMode="gray">
          <a:xfrm>
            <a:off x="2840105" y="3970174"/>
            <a:ext cx="5832494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перевіряння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72"/>
          <p:cNvSpPr txBox="1">
            <a:spLocks noChangeArrowheads="1"/>
          </p:cNvSpPr>
          <p:nvPr/>
        </p:nvSpPr>
        <p:spPr bwMode="gray">
          <a:xfrm>
            <a:off x="2928365" y="4866850"/>
            <a:ext cx="5519588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такстів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262"/>
          <p:cNvSpPr txBox="1">
            <a:spLocks noChangeArrowheads="1"/>
          </p:cNvSpPr>
          <p:nvPr/>
        </p:nvSpPr>
        <p:spPr bwMode="gray">
          <a:xfrm>
            <a:off x="2196480" y="230303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будете вміти?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366" y="1484784"/>
            <a:ext cx="8928992" cy="4608512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 в межах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жанру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жанрами;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пра­вильно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тему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фактичного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комунікатив­ної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тексту.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тт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тттттттттттт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19" y="1484784"/>
            <a:ext cx="835224" cy="71939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732" y="4929606"/>
            <a:ext cx="835224" cy="71939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162362"/>
            <a:ext cx="835224" cy="71939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19" y="2306879"/>
            <a:ext cx="835224" cy="71329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19" y="4068027"/>
            <a:ext cx="835224" cy="71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08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будемо навчатися?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692763"/>
              </p:ext>
            </p:extLst>
          </p:nvPr>
        </p:nvGraphicFramePr>
        <p:xfrm>
          <a:off x="107504" y="1340768"/>
          <a:ext cx="892899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88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 створимо власну лабораторію</a:t>
            </a:r>
            <a:b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 чекатимуть: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574791"/>
              </p:ext>
            </p:extLst>
          </p:nvPr>
        </p:nvGraphicFramePr>
        <p:xfrm>
          <a:off x="539552" y="1268760"/>
          <a:ext cx="8496944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173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ЧЕКАЄМО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ВАС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5645c69b36321cbba4b4b22262b274975c573e"/>
</p:tagLst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221</Words>
  <Application>Microsoft Office PowerPoint</Application>
  <PresentationFormat>Экран (4:3)</PresentationFormat>
  <Paragraphs>52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РЕДАКТОРСЬКИЙ ПРАКТИКУМ </vt:lpstr>
      <vt:lpstr>Презентация PowerPoint</vt:lpstr>
      <vt:lpstr>Мета курсу:</vt:lpstr>
      <vt:lpstr>Що Ви будете знати?</vt:lpstr>
      <vt:lpstr>Що будете вміти?</vt:lpstr>
      <vt:lpstr>Як будемо навчатися?</vt:lpstr>
      <vt:lpstr>Ми створимо власну лабораторію Вас чекатимуть: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Перьевая ручка</dc:title>
  <dc:creator>obstinate</dc:creator>
  <dc:description>Шаблон презентации с сайта https://presentation-creation.ru/</dc:description>
  <cp:lastModifiedBy>Владелец</cp:lastModifiedBy>
  <cp:revision>523</cp:revision>
  <dcterms:created xsi:type="dcterms:W3CDTF">2018-02-25T09:09:03Z</dcterms:created>
  <dcterms:modified xsi:type="dcterms:W3CDTF">2020-06-06T22:03:10Z</dcterms:modified>
</cp:coreProperties>
</file>