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pPr/>
              <a:t>7/7/2020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7/7/2020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4212" y="685799"/>
            <a:ext cx="8189332" cy="1516488"/>
          </a:xfrm>
        </p:spPr>
        <p:txBody>
          <a:bodyPr>
            <a:normAutofit/>
          </a:bodyPr>
          <a:lstStyle/>
          <a:p>
            <a:r>
              <a:rPr lang="ru-RU" sz="5400" b="1" u="sng" dirty="0" smtClean="0"/>
              <a:t>ре</a:t>
            </a:r>
            <a:r>
              <a:rPr lang="uk-UA" sz="5400" b="1" u="sng" dirty="0" err="1" smtClean="0"/>
              <a:t>абілітація</a:t>
            </a:r>
            <a:r>
              <a:rPr lang="uk-UA" sz="5400" b="1" u="sng" dirty="0" smtClean="0"/>
              <a:t> в спорті</a:t>
            </a:r>
            <a:endParaRPr lang="ru-RU" sz="5400" b="1" u="sng" dirty="0"/>
          </a:p>
        </p:txBody>
      </p:sp>
      <p:pic>
        <p:nvPicPr>
          <p:cNvPr id="1028" name="Picture 4" descr="Фізіологічна реабілітація в Україні — Проект «Реабілітація» ВЦФЗН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05" y="3078051"/>
            <a:ext cx="5501429" cy="366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28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5119" y="108516"/>
            <a:ext cx="8534400" cy="1063462"/>
          </a:xfrm>
        </p:spPr>
        <p:txBody>
          <a:bodyPr>
            <a:normAutofit/>
          </a:bodyPr>
          <a:lstStyle/>
          <a:p>
            <a:r>
              <a:rPr lang="uk-UA" sz="4000" b="1" u="sng" dirty="0" smtClean="0"/>
              <a:t>Мета курсу:</a:t>
            </a:r>
            <a:endParaRPr lang="ru-RU" sz="4000" b="1" u="sng" dirty="0"/>
          </a:p>
        </p:txBody>
      </p:sp>
      <p:sp>
        <p:nvSpPr>
          <p:cNvPr id="3" name="Объект 2"/>
          <p:cNvSpPr>
            <a:spLocks noGrp="1"/>
          </p:cNvSpPr>
          <p:nvPr>
            <p:ph idx="1"/>
          </p:nvPr>
        </p:nvSpPr>
        <p:spPr>
          <a:xfrm>
            <a:off x="218941" y="1171978"/>
            <a:ext cx="9242737" cy="2794715"/>
          </a:xfrm>
        </p:spPr>
        <p:txBody>
          <a:bodyPr/>
          <a:lstStyle/>
          <a:p>
            <a:r>
              <a:rPr lang="uk-UA" sz="2800" b="1" dirty="0"/>
              <a:t>надання майбутнім фахівцям з фізичної терапії та ерготерапії комплексу наукових теоретико-практичних знань, вмінь, навичок для забезпечення процесу оздоровлення та фізичної реабілітації спортсменів різних видів спорту.</a:t>
            </a:r>
            <a:endParaRPr lang="ru-RU" sz="2800" b="1" dirty="0"/>
          </a:p>
          <a:p>
            <a:endParaRPr lang="ru-RU" dirty="0"/>
          </a:p>
        </p:txBody>
      </p:sp>
      <p:pic>
        <p:nvPicPr>
          <p:cNvPr id="2050" name="Picture 2" descr="https://5element.ua/i/content/1070/img_8556_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561" y="3227242"/>
            <a:ext cx="5340439" cy="356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950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2240" y="263062"/>
            <a:ext cx="8534400" cy="1050583"/>
          </a:xfrm>
        </p:spPr>
        <p:txBody>
          <a:bodyPr/>
          <a:lstStyle/>
          <a:p>
            <a:r>
              <a:rPr lang="uk-UA" b="1" u="sng" dirty="0" smtClean="0"/>
              <a:t>Завдання курсу:</a:t>
            </a:r>
            <a:endParaRPr lang="ru-RU" b="1" u="sng" dirty="0"/>
          </a:p>
        </p:txBody>
      </p:sp>
      <p:sp>
        <p:nvSpPr>
          <p:cNvPr id="3" name="Объект 2"/>
          <p:cNvSpPr>
            <a:spLocks noGrp="1"/>
          </p:cNvSpPr>
          <p:nvPr>
            <p:ph idx="1"/>
          </p:nvPr>
        </p:nvSpPr>
        <p:spPr>
          <a:xfrm>
            <a:off x="362240" y="1313644"/>
            <a:ext cx="8856372" cy="4584879"/>
          </a:xfrm>
        </p:spPr>
        <p:txBody>
          <a:bodyPr>
            <a:normAutofit fontScale="92500" lnSpcReduction="10000"/>
          </a:bodyPr>
          <a:lstStyle/>
          <a:p>
            <a:r>
              <a:rPr lang="uk-UA" b="1" dirty="0" smtClean="0"/>
              <a:t>сформувати </a:t>
            </a:r>
            <a:r>
              <a:rPr lang="uk-UA" b="1" dirty="0"/>
              <a:t>у студентів уявлення про особливості оздоровлення та фізичної реабілітації у сфері спорту. Засвоєння основних принципів відновлення здоров'я спортсменів з різних видів спорту. Вивчення основних засобів, методів та технологій фізичної реабілітації, а також специфіки спортивної діяльності, яка обумовлює травмованість та захворюваність спортсменів високої кваліфікації.</a:t>
            </a:r>
            <a:endParaRPr lang="ru-RU" b="1" dirty="0"/>
          </a:p>
          <a:p>
            <a:r>
              <a:rPr lang="uk-UA" b="1" dirty="0" smtClean="0"/>
              <a:t>навчити </a:t>
            </a:r>
            <a:r>
              <a:rPr lang="uk-UA" b="1" dirty="0"/>
              <a:t>майбутніх фахівців з фізичної терапії, ерготерапії підбирати та використовувати методи відновлення спортсменів залежно від специфіки видів спорту, травматичних пошкоджень та захворювань, що порушують тренувальний та змагальний процеси. Навчити використовувати основні методи дослідження функціонального стану спортсменів та методи оцінювання результатів реабілітації. Навчити планувати етапи реабілітаційного </a:t>
            </a:r>
            <a:r>
              <a:rPr lang="uk-UA" b="1" dirty="0" smtClean="0"/>
              <a:t>процесу</a:t>
            </a:r>
            <a:r>
              <a:rPr lang="uk-UA" dirty="0" smtClean="0"/>
              <a:t>.</a:t>
            </a:r>
            <a:r>
              <a:rPr lang="uk-UA" b="1" dirty="0"/>
              <a:t> </a:t>
            </a:r>
            <a:endParaRPr lang="ru-RU" dirty="0"/>
          </a:p>
          <a:p>
            <a:endParaRPr lang="ru-RU" dirty="0"/>
          </a:p>
        </p:txBody>
      </p:sp>
    </p:spTree>
    <p:extLst>
      <p:ext uri="{BB962C8B-B14F-4D97-AF65-F5344CB8AC3E}">
        <p14:creationId xmlns:p14="http://schemas.microsoft.com/office/powerpoint/2010/main" val="237399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546" y="263061"/>
            <a:ext cx="12037453" cy="1063463"/>
          </a:xfrm>
        </p:spPr>
        <p:txBody>
          <a:bodyPr>
            <a:normAutofit/>
          </a:bodyPr>
          <a:lstStyle/>
          <a:p>
            <a:r>
              <a:rPr lang="uk-UA" sz="3200" b="1" u="sng" dirty="0" smtClean="0"/>
              <a:t>Теми лекційних занять з курсу «Реабілітація в спорті»</a:t>
            </a:r>
            <a:endParaRPr lang="ru-RU" sz="3200" b="1" u="sng" dirty="0"/>
          </a:p>
        </p:txBody>
      </p:sp>
      <p:sp>
        <p:nvSpPr>
          <p:cNvPr id="3" name="Объект 2"/>
          <p:cNvSpPr>
            <a:spLocks noGrp="1"/>
          </p:cNvSpPr>
          <p:nvPr>
            <p:ph idx="1"/>
          </p:nvPr>
        </p:nvSpPr>
        <p:spPr>
          <a:xfrm>
            <a:off x="1757149" y="1571224"/>
            <a:ext cx="8832246" cy="4185633"/>
          </a:xfrm>
        </p:spPr>
        <p:txBody>
          <a:bodyPr>
            <a:normAutofit fontScale="92500" lnSpcReduction="20000"/>
          </a:bodyPr>
          <a:lstStyle/>
          <a:p>
            <a:endParaRPr lang="uk-UA" b="1" dirty="0" smtClean="0">
              <a:solidFill>
                <a:schemeClr val="tx1"/>
              </a:solidFill>
            </a:endParaRPr>
          </a:p>
          <a:p>
            <a:r>
              <a:rPr lang="uk-UA" b="1" dirty="0" smtClean="0">
                <a:solidFill>
                  <a:schemeClr val="tx1"/>
                </a:solidFill>
              </a:rPr>
              <a:t>1</a:t>
            </a:r>
            <a:r>
              <a:rPr lang="uk-UA" b="1" dirty="0">
                <a:solidFill>
                  <a:schemeClr val="tx1"/>
                </a:solidFill>
              </a:rPr>
              <a:t>. Принципи реабілітації спортсменів. Перебіг відновних процесів в організмі спортсменів – 2 год</a:t>
            </a:r>
            <a:r>
              <a:rPr lang="uk-UA" b="1" dirty="0" smtClean="0">
                <a:solidFill>
                  <a:schemeClr val="tx1"/>
                </a:solidFill>
              </a:rPr>
              <a:t>.</a:t>
            </a:r>
            <a:r>
              <a:rPr lang="uk-UA" b="1" dirty="0">
                <a:solidFill>
                  <a:schemeClr val="tx1"/>
                </a:solidFill>
              </a:rPr>
              <a:t> </a:t>
            </a:r>
            <a:endParaRPr lang="uk-UA" b="1" dirty="0" smtClean="0">
              <a:solidFill>
                <a:schemeClr val="tx1"/>
              </a:solidFill>
            </a:endParaRPr>
          </a:p>
          <a:p>
            <a:r>
              <a:rPr lang="uk-UA" b="1" dirty="0" smtClean="0">
                <a:solidFill>
                  <a:schemeClr val="tx1"/>
                </a:solidFill>
              </a:rPr>
              <a:t>2. Профілактика </a:t>
            </a:r>
            <a:r>
              <a:rPr lang="uk-UA" b="1" dirty="0">
                <a:solidFill>
                  <a:schemeClr val="tx1"/>
                </a:solidFill>
              </a:rPr>
              <a:t>травм </a:t>
            </a:r>
            <a:r>
              <a:rPr lang="uk-UA" b="1" dirty="0" smtClean="0">
                <a:solidFill>
                  <a:schemeClr val="tx1"/>
                </a:solidFill>
              </a:rPr>
              <a:t>в різних видах спорту – 2 год.</a:t>
            </a:r>
            <a:endParaRPr lang="ru-RU" b="1" dirty="0">
              <a:solidFill>
                <a:schemeClr val="tx1"/>
              </a:solidFill>
            </a:endParaRPr>
          </a:p>
          <a:p>
            <a:r>
              <a:rPr lang="uk-UA" b="1" dirty="0">
                <a:solidFill>
                  <a:schemeClr val="tx1"/>
                </a:solidFill>
              </a:rPr>
              <a:t>3</a:t>
            </a:r>
            <a:r>
              <a:rPr lang="uk-UA" b="1" dirty="0" smtClean="0">
                <a:solidFill>
                  <a:schemeClr val="tx1"/>
                </a:solidFill>
              </a:rPr>
              <a:t>. </a:t>
            </a:r>
            <a:r>
              <a:rPr lang="uk-UA" b="1" dirty="0">
                <a:solidFill>
                  <a:schemeClr val="tx1"/>
                </a:solidFill>
              </a:rPr>
              <a:t>Відновлення працездатності в єдиноборствах та спортивних іграх – 2 год.</a:t>
            </a:r>
            <a:endParaRPr lang="ru-RU" b="1" dirty="0">
              <a:solidFill>
                <a:schemeClr val="tx1"/>
              </a:solidFill>
            </a:endParaRPr>
          </a:p>
          <a:p>
            <a:r>
              <a:rPr lang="uk-UA" b="1" dirty="0">
                <a:solidFill>
                  <a:schemeClr val="tx1"/>
                </a:solidFill>
              </a:rPr>
              <a:t>4</a:t>
            </a:r>
            <a:r>
              <a:rPr lang="uk-UA" b="1" dirty="0" smtClean="0">
                <a:solidFill>
                  <a:schemeClr val="tx1"/>
                </a:solidFill>
              </a:rPr>
              <a:t>. </a:t>
            </a:r>
            <a:r>
              <a:rPr lang="uk-UA" b="1" dirty="0">
                <a:solidFill>
                  <a:schemeClr val="tx1"/>
                </a:solidFill>
              </a:rPr>
              <a:t>Комплексна реабілітація в циклічних видах спорту – </a:t>
            </a:r>
            <a:r>
              <a:rPr lang="uk-UA" b="1" dirty="0" smtClean="0">
                <a:solidFill>
                  <a:schemeClr val="tx1"/>
                </a:solidFill>
              </a:rPr>
              <a:t>4 </a:t>
            </a:r>
            <a:r>
              <a:rPr lang="uk-UA" b="1" dirty="0">
                <a:solidFill>
                  <a:schemeClr val="tx1"/>
                </a:solidFill>
              </a:rPr>
              <a:t>год. </a:t>
            </a:r>
            <a:endParaRPr lang="uk-UA" b="1" dirty="0" smtClean="0">
              <a:solidFill>
                <a:schemeClr val="tx1"/>
              </a:solidFill>
            </a:endParaRPr>
          </a:p>
          <a:p>
            <a:r>
              <a:rPr lang="uk-UA" b="1" dirty="0" smtClean="0">
                <a:solidFill>
                  <a:schemeClr val="tx1"/>
                </a:solidFill>
              </a:rPr>
              <a:t>5. Новітні </a:t>
            </a:r>
            <a:r>
              <a:rPr lang="uk-UA" b="1" dirty="0">
                <a:solidFill>
                  <a:schemeClr val="tx1"/>
                </a:solidFill>
              </a:rPr>
              <a:t>методики відновленні спортсменів після пошкоджень опорно-рухового </a:t>
            </a:r>
            <a:r>
              <a:rPr lang="uk-UA" b="1" dirty="0" smtClean="0">
                <a:solidFill>
                  <a:schemeClr val="tx1"/>
                </a:solidFill>
              </a:rPr>
              <a:t>апарату – 2 год.</a:t>
            </a:r>
            <a:endParaRPr lang="ru-RU" b="1" dirty="0">
              <a:solidFill>
                <a:schemeClr val="tx1"/>
              </a:solidFill>
            </a:endParaRPr>
          </a:p>
          <a:p>
            <a:r>
              <a:rPr lang="uk-UA" b="1" dirty="0" smtClean="0">
                <a:solidFill>
                  <a:schemeClr val="tx1"/>
                </a:solidFill>
              </a:rPr>
              <a:t>6. Комплекси </a:t>
            </a:r>
            <a:r>
              <a:rPr lang="uk-UA" b="1" dirty="0">
                <a:solidFill>
                  <a:schemeClr val="tx1"/>
                </a:solidFill>
              </a:rPr>
              <a:t>ЛФК для розвитку фізичних здібностей </a:t>
            </a:r>
            <a:r>
              <a:rPr lang="uk-UA" b="1" dirty="0" smtClean="0">
                <a:solidFill>
                  <a:schemeClr val="tx1"/>
                </a:solidFill>
              </a:rPr>
              <a:t>спортсменів – 2 год.</a:t>
            </a:r>
            <a:endParaRPr lang="ru-RU" b="1" dirty="0">
              <a:solidFill>
                <a:schemeClr val="tx1"/>
              </a:solidFill>
            </a:endParaRPr>
          </a:p>
          <a:p>
            <a:r>
              <a:rPr lang="uk-UA" b="1" dirty="0" smtClean="0">
                <a:solidFill>
                  <a:schemeClr val="tx1"/>
                </a:solidFill>
              </a:rPr>
              <a:t>7. Нетрадиційні методи </a:t>
            </a:r>
            <a:r>
              <a:rPr lang="uk-UA" b="1" dirty="0">
                <a:solidFill>
                  <a:schemeClr val="tx1"/>
                </a:solidFill>
              </a:rPr>
              <a:t>відновлення </a:t>
            </a:r>
            <a:r>
              <a:rPr lang="uk-UA" b="1" dirty="0" smtClean="0">
                <a:solidFill>
                  <a:schemeClr val="tx1"/>
                </a:solidFill>
              </a:rPr>
              <a:t>спортсменів – 2 год.</a:t>
            </a:r>
            <a:endParaRPr lang="ru-RU" b="1" dirty="0">
              <a:solidFill>
                <a:schemeClr val="tx1"/>
              </a:solidFill>
            </a:endParaRPr>
          </a:p>
          <a:p>
            <a:pPr marL="0" indent="0">
              <a:buNone/>
            </a:pPr>
            <a:endParaRPr lang="ru-RU" b="1" dirty="0">
              <a:solidFill>
                <a:schemeClr val="tx1"/>
              </a:solidFill>
            </a:endParaRPr>
          </a:p>
        </p:txBody>
      </p:sp>
    </p:spTree>
    <p:extLst>
      <p:ext uri="{BB962C8B-B14F-4D97-AF65-F5344CB8AC3E}">
        <p14:creationId xmlns:p14="http://schemas.microsoft.com/office/powerpoint/2010/main" val="3798777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178" y="237304"/>
            <a:ext cx="12035821" cy="1333919"/>
          </a:xfrm>
        </p:spPr>
        <p:txBody>
          <a:bodyPr>
            <a:normAutofit/>
          </a:bodyPr>
          <a:lstStyle/>
          <a:p>
            <a:pPr algn="ctr"/>
            <a:r>
              <a:rPr lang="uk-UA" b="1" dirty="0" smtClean="0"/>
              <a:t>Теми практичних занять з курсу «Реабілітація в спорті»</a:t>
            </a:r>
            <a:endParaRPr lang="ru-RU" b="1" dirty="0"/>
          </a:p>
        </p:txBody>
      </p:sp>
      <p:sp>
        <p:nvSpPr>
          <p:cNvPr id="3" name="Объект 2"/>
          <p:cNvSpPr>
            <a:spLocks noGrp="1"/>
          </p:cNvSpPr>
          <p:nvPr>
            <p:ph idx="1"/>
          </p:nvPr>
        </p:nvSpPr>
        <p:spPr>
          <a:xfrm>
            <a:off x="2216798" y="1571223"/>
            <a:ext cx="8534400" cy="4958366"/>
          </a:xfrm>
        </p:spPr>
        <p:txBody>
          <a:bodyPr/>
          <a:lstStyle/>
          <a:p>
            <a:r>
              <a:rPr lang="uk-UA" b="1" dirty="0">
                <a:solidFill>
                  <a:schemeClr val="tx1"/>
                </a:solidFill>
              </a:rPr>
              <a:t>1. Характеристика основних принципів фізичної реабілітації спортсменів. Перебіг відновних процесів в організмі спортсменів після виконання тренувальних навантажень різного характеру – 2 год.</a:t>
            </a:r>
            <a:endParaRPr lang="ru-RU" b="1" dirty="0">
              <a:solidFill>
                <a:schemeClr val="tx1"/>
              </a:solidFill>
            </a:endParaRPr>
          </a:p>
          <a:p>
            <a:r>
              <a:rPr lang="uk-UA" b="1" dirty="0">
                <a:solidFill>
                  <a:schemeClr val="tx1"/>
                </a:solidFill>
              </a:rPr>
              <a:t>2. Методи відновлення працездатності спортсменів – 2 год.</a:t>
            </a:r>
            <a:endParaRPr lang="ru-RU" b="1" dirty="0">
              <a:solidFill>
                <a:schemeClr val="tx1"/>
              </a:solidFill>
            </a:endParaRPr>
          </a:p>
          <a:p>
            <a:r>
              <a:rPr lang="uk-UA" b="1" dirty="0">
                <a:solidFill>
                  <a:schemeClr val="tx1"/>
                </a:solidFill>
              </a:rPr>
              <a:t>3. Методи фізичної реабілітації спортсменів циклічних видів спорту – 2 год. </a:t>
            </a:r>
            <a:endParaRPr lang="ru-RU" b="1" dirty="0">
              <a:solidFill>
                <a:schemeClr val="tx1"/>
              </a:solidFill>
            </a:endParaRPr>
          </a:p>
          <a:p>
            <a:r>
              <a:rPr lang="uk-UA" b="1" dirty="0">
                <a:solidFill>
                  <a:schemeClr val="tx1"/>
                </a:solidFill>
              </a:rPr>
              <a:t>4. Основні футбольні травми та методи реабілітації – 2 год.</a:t>
            </a:r>
            <a:endParaRPr lang="ru-RU" b="1" dirty="0">
              <a:solidFill>
                <a:schemeClr val="tx1"/>
              </a:solidFill>
            </a:endParaRPr>
          </a:p>
          <a:p>
            <a:r>
              <a:rPr lang="uk-UA" b="1" dirty="0">
                <a:solidFill>
                  <a:schemeClr val="tx1"/>
                </a:solidFill>
              </a:rPr>
              <a:t>5. Фізична реабілітація при пошкодженнях опорно-рухового апарату спортсменів – </a:t>
            </a:r>
            <a:r>
              <a:rPr lang="uk-UA" b="1" dirty="0" smtClean="0">
                <a:solidFill>
                  <a:schemeClr val="tx1"/>
                </a:solidFill>
              </a:rPr>
              <a:t>4 </a:t>
            </a:r>
            <a:r>
              <a:rPr lang="uk-UA" b="1" dirty="0">
                <a:solidFill>
                  <a:schemeClr val="tx1"/>
                </a:solidFill>
              </a:rPr>
              <a:t>год.</a:t>
            </a:r>
            <a:endParaRPr lang="ru-RU" b="1" dirty="0">
              <a:solidFill>
                <a:schemeClr val="tx1"/>
              </a:solidFill>
            </a:endParaRPr>
          </a:p>
          <a:p>
            <a:r>
              <a:rPr lang="uk-UA" b="1" dirty="0">
                <a:solidFill>
                  <a:schemeClr val="tx1"/>
                </a:solidFill>
              </a:rPr>
              <a:t> </a:t>
            </a:r>
            <a:r>
              <a:rPr lang="uk-UA" b="1" dirty="0" smtClean="0">
                <a:solidFill>
                  <a:schemeClr val="tx1"/>
                </a:solidFill>
              </a:rPr>
              <a:t>6. Інноваційні методи відновлення спортивної працездатності – 2 год.</a:t>
            </a:r>
            <a:endParaRPr lang="ru-RU" b="1" dirty="0">
              <a:solidFill>
                <a:schemeClr val="tx1"/>
              </a:solidFill>
            </a:endParaRPr>
          </a:p>
          <a:p>
            <a:endParaRPr lang="ru-RU" dirty="0"/>
          </a:p>
        </p:txBody>
      </p:sp>
    </p:spTree>
    <p:extLst>
      <p:ext uri="{BB962C8B-B14F-4D97-AF65-F5344CB8AC3E}">
        <p14:creationId xmlns:p14="http://schemas.microsoft.com/office/powerpoint/2010/main" val="952135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Физическая реабилитация после травм. &quot;ZARTA&quot; центр реабилитац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66" y="217647"/>
            <a:ext cx="4232225" cy="28038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Физическая реабилитация, в чем заключается, цели и принципы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9070" y="1374083"/>
            <a:ext cx="5095991" cy="32948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Лечение и реабилитация после инсульт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97" y="3264685"/>
            <a:ext cx="6238875" cy="318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401669"/>
      </p:ext>
    </p:extLst>
  </p:cSld>
  <p:clrMapOvr>
    <a:masterClrMapping/>
  </p:clrMapOvr>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24</TotalTime>
  <Words>323</Words>
  <Application>Microsoft Office PowerPoint</Application>
  <PresentationFormat>Широкоэкранный</PresentationFormat>
  <Paragraphs>22</Paragraphs>
  <Slides>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Arial</vt:lpstr>
      <vt:lpstr>Century Gothic</vt:lpstr>
      <vt:lpstr>Wingdings 3</vt:lpstr>
      <vt:lpstr>Сектор</vt:lpstr>
      <vt:lpstr>реабілітація в спорті</vt:lpstr>
      <vt:lpstr>Мета курсу:</vt:lpstr>
      <vt:lpstr>Завдання курсу:</vt:lpstr>
      <vt:lpstr>Теми лекційних занять з курсу «Реабілітація в спорті»</vt:lpstr>
      <vt:lpstr>Теми практичних занять з курсу «Реабілітація в спорті»</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реабілітація в спорті</dc:title>
  <dc:creator>Asus</dc:creator>
  <cp:lastModifiedBy>Asus</cp:lastModifiedBy>
  <cp:revision>3</cp:revision>
  <dcterms:created xsi:type="dcterms:W3CDTF">2020-07-07T10:14:00Z</dcterms:created>
  <dcterms:modified xsi:type="dcterms:W3CDTF">2020-07-07T10:38:29Z</dcterms:modified>
</cp:coreProperties>
</file>