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F1F1F1"/>
    <a:srgbClr val="C6D4DF"/>
    <a:srgbClr val="F3F0ED"/>
    <a:srgbClr val="E1DAD2"/>
    <a:srgbClr val="FEFEFE"/>
    <a:srgbClr val="C1C9CD"/>
    <a:srgbClr val="7C96A3"/>
    <a:srgbClr val="FFFFFF"/>
    <a:srgbClr val="00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8" y="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" y="3858"/>
            <a:ext cx="9137141" cy="51396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965441"/>
            <a:ext cx="7869890" cy="366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22406"/>
            <a:ext cx="7886698" cy="749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2615610"/>
            <a:ext cx="9144000" cy="14649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334"/>
            <a:ext cx="9037674" cy="56458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382924" y="3130826"/>
            <a:ext cx="4761077" cy="20126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ГЕНДЕРНА ЛІНГВІСТИКА</a:t>
            </a:r>
          </a:p>
          <a:p>
            <a:r>
              <a:rPr lang="uk-UA" sz="1800" b="1" dirty="0">
                <a:ln/>
                <a:solidFill>
                  <a:srgbClr val="3A5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Викладачка – Світлана Климович</a:t>
            </a:r>
            <a:endParaRPr lang="en-US" sz="1800" b="1" dirty="0">
              <a:ln/>
              <a:solidFill>
                <a:srgbClr val="3A58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955" y="388219"/>
            <a:ext cx="8367822" cy="7490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</a:t>
            </a:r>
            <a:r>
              <a:rPr lang="uk-UA" b="1" dirty="0"/>
              <a:t>пецифіка відображення гендеру в мові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90" y="1320564"/>
            <a:ext cx="6400799" cy="33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6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210" y="409485"/>
            <a:ext cx="7886698" cy="74905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Особливості чоловічого та жіночого мовлення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97" y="1490508"/>
            <a:ext cx="5649354" cy="30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7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098" y="318038"/>
            <a:ext cx="8346558" cy="115644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Аналіз гендерної ідентичності представників обох статей та специфіка її репрезентації в мові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4387B4"/>
              </a:clrFrom>
              <a:clrTo>
                <a:srgbClr val="4387B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5"/>
          <a:stretch/>
        </p:blipFill>
        <p:spPr>
          <a:xfrm>
            <a:off x="1786270" y="1803952"/>
            <a:ext cx="5971510" cy="33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7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994" y="898990"/>
            <a:ext cx="2816298" cy="749057"/>
          </a:xfrm>
        </p:spPr>
        <p:txBody>
          <a:bodyPr>
            <a:normAutofit/>
          </a:bodyPr>
          <a:lstStyle/>
          <a:p>
            <a:r>
              <a:rPr lang="uk-UA" b="1" dirty="0"/>
              <a:t>Наша мета: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723" y="1675166"/>
            <a:ext cx="7869890" cy="2979237"/>
          </a:xfrm>
        </p:spPr>
        <p:txBody>
          <a:bodyPr/>
          <a:lstStyle/>
          <a:p>
            <a:pPr lvl="0" algn="just"/>
            <a:r>
              <a:rPr lang="uk-UA" sz="2500" b="1" dirty="0"/>
              <a:t>узагальнити</a:t>
            </a:r>
            <a:r>
              <a:rPr lang="uk-UA" sz="2500" dirty="0"/>
              <a:t> інформацію з гендерної проблематики; </a:t>
            </a:r>
            <a:endParaRPr lang="ru-RU" sz="2500" dirty="0"/>
          </a:p>
          <a:p>
            <a:pPr lvl="0" algn="just"/>
            <a:r>
              <a:rPr lang="uk-UA" sz="2500" b="1" dirty="0"/>
              <a:t>опрацювати</a:t>
            </a:r>
            <a:r>
              <a:rPr lang="uk-UA" sz="2500" dirty="0"/>
              <a:t> загальнонаукові питання статусу </a:t>
            </a:r>
            <a:r>
              <a:rPr lang="uk-UA" sz="2500" dirty="0" err="1"/>
              <a:t>гендеру</a:t>
            </a:r>
            <a:r>
              <a:rPr lang="uk-UA" sz="2500" dirty="0"/>
              <a:t>, його соціокультурну природу; </a:t>
            </a:r>
            <a:endParaRPr lang="ru-RU" sz="2500" dirty="0"/>
          </a:p>
          <a:p>
            <a:pPr lvl="0" algn="just"/>
            <a:r>
              <a:rPr lang="uk-UA" sz="2500" b="1" dirty="0"/>
              <a:t>визначити</a:t>
            </a:r>
            <a:r>
              <a:rPr lang="uk-UA" sz="2500" dirty="0"/>
              <a:t> прояви мовного андроцентризму; </a:t>
            </a:r>
            <a:endParaRPr lang="ru-RU" sz="2500" dirty="0"/>
          </a:p>
          <a:p>
            <a:pPr lvl="0" algn="just"/>
            <a:r>
              <a:rPr lang="uk-UA" sz="2500" b="1" dirty="0"/>
              <a:t>охарактеризувати</a:t>
            </a:r>
            <a:r>
              <a:rPr lang="uk-UA" sz="2500" dirty="0"/>
              <a:t> способи творення </a:t>
            </a:r>
            <a:r>
              <a:rPr lang="uk-UA" sz="2500" dirty="0" err="1"/>
              <a:t>фемінітивів</a:t>
            </a:r>
            <a:r>
              <a:rPr lang="uk-UA" sz="2500" dirty="0"/>
              <a:t> в українській мові та вироблення адекватного сучасного жіночого </a:t>
            </a:r>
            <a:r>
              <a:rPr lang="uk-UA" sz="2500" dirty="0" err="1"/>
              <a:t>назовництва</a:t>
            </a:r>
            <a:r>
              <a:rPr lang="uk-UA" sz="2500" dirty="0"/>
              <a:t>.</a:t>
            </a:r>
            <a:endParaRPr lang="ru-RU" sz="25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5582" r="18067" b="60211"/>
          <a:stretch/>
        </p:blipFill>
        <p:spPr>
          <a:xfrm>
            <a:off x="4082903" y="249865"/>
            <a:ext cx="2462688" cy="1329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9" t="39070" r="21680" b="33850"/>
          <a:stretch/>
        </p:blipFill>
        <p:spPr>
          <a:xfrm>
            <a:off x="6545591" y="547576"/>
            <a:ext cx="2204430" cy="10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7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8256" b="18338"/>
          <a:stretch/>
        </p:blipFill>
        <p:spPr>
          <a:xfrm>
            <a:off x="6347637" y="2607900"/>
            <a:ext cx="2658140" cy="2535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994" y="122406"/>
            <a:ext cx="8623005" cy="749057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Практичні завдання майбутнього фахівця: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194" y="877661"/>
            <a:ext cx="7869890" cy="3667282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uk-UA" b="1" dirty="0"/>
              <a:t>володіти </a:t>
            </a:r>
            <a:r>
              <a:rPr lang="uk-UA" dirty="0"/>
              <a:t>засобами та способами мовної ідентифікації жінки; </a:t>
            </a:r>
            <a:endParaRPr lang="ru-RU" dirty="0"/>
          </a:p>
          <a:p>
            <a:pPr lvl="0" algn="just"/>
            <a:r>
              <a:rPr lang="uk-UA" b="1" dirty="0"/>
              <a:t>визначати</a:t>
            </a:r>
            <a:r>
              <a:rPr lang="uk-UA" dirty="0"/>
              <a:t> гендерні стереотипи у структурі мовної свідомості українців; </a:t>
            </a:r>
            <a:endParaRPr lang="ru-RU" dirty="0"/>
          </a:p>
          <a:p>
            <a:pPr lvl="0" algn="just"/>
            <a:r>
              <a:rPr lang="uk-UA" b="1" dirty="0"/>
              <a:t>аналізувати</a:t>
            </a:r>
            <a:r>
              <a:rPr lang="uk-UA" dirty="0"/>
              <a:t> вербалізацію мовних портретів чоловіків і жінок у сучасному українському художньому та публіцистичному дискурсі; </a:t>
            </a:r>
            <a:endParaRPr lang="ru-RU" dirty="0"/>
          </a:p>
          <a:p>
            <a:pPr lvl="0" algn="just"/>
            <a:r>
              <a:rPr lang="uk-UA" b="1" dirty="0"/>
              <a:t>розуміти</a:t>
            </a:r>
            <a:r>
              <a:rPr lang="uk-UA" dirty="0"/>
              <a:t> особливостей вербальної та невербальної комунікативної поведінки чоловіків і жінок; </a:t>
            </a:r>
            <a:endParaRPr lang="ru-RU" dirty="0"/>
          </a:p>
          <a:p>
            <a:pPr lvl="0" algn="just"/>
            <a:r>
              <a:rPr lang="uk-UA" b="1" dirty="0"/>
              <a:t>знати</a:t>
            </a:r>
            <a:r>
              <a:rPr lang="uk-UA" dirty="0"/>
              <a:t> лексичні презентації </a:t>
            </a:r>
            <a:r>
              <a:rPr lang="uk-UA" dirty="0" err="1"/>
              <a:t>фемінного</a:t>
            </a:r>
            <a:r>
              <a:rPr lang="uk-UA" dirty="0"/>
              <a:t> й </a:t>
            </a:r>
            <a:r>
              <a:rPr lang="uk-UA" dirty="0" err="1"/>
              <a:t>маскулінного</a:t>
            </a:r>
            <a:r>
              <a:rPr lang="uk-UA" dirty="0"/>
              <a:t> в українських пареміях і фразеологізмах.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72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6463"/>
          <a:stretch/>
        </p:blipFill>
        <p:spPr>
          <a:xfrm>
            <a:off x="6071190" y="2123852"/>
            <a:ext cx="2796363" cy="31259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627" y="122406"/>
            <a:ext cx="8484783" cy="749057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/>
              <a:t>Дисципліна «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Гендерна лінгвістика</a:t>
            </a:r>
            <a:r>
              <a:rPr lang="uk-UA" sz="2800" b="1" dirty="0"/>
              <a:t>» допоможе майбутньому фахівцю: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851" y="855093"/>
            <a:ext cx="8059479" cy="1132733"/>
          </a:xfrm>
        </p:spPr>
        <p:txBody>
          <a:bodyPr>
            <a:noAutofit/>
          </a:bodyPr>
          <a:lstStyle/>
          <a:p>
            <a:pPr lvl="0"/>
            <a:r>
              <a:rPr lang="ru-RU" sz="2000" b="1" dirty="0" err="1"/>
              <a:t>застосовувати</a:t>
            </a:r>
            <a:r>
              <a:rPr lang="ru-RU" sz="2000" b="1" dirty="0"/>
              <a:t> </a:t>
            </a:r>
            <a:r>
              <a:rPr lang="uk-UA" sz="2000" dirty="0"/>
              <a:t>набуті знання в практичних ситуаціях</a:t>
            </a:r>
            <a:r>
              <a:rPr lang="ru-RU" sz="2000" dirty="0"/>
              <a:t>;</a:t>
            </a:r>
          </a:p>
          <a:p>
            <a:pPr lvl="0"/>
            <a:r>
              <a:rPr lang="uk-UA" sz="2000" b="1" dirty="0"/>
              <a:t>усвідомлювати</a:t>
            </a:r>
            <a:r>
              <a:rPr lang="uk-UA" sz="2000" dirty="0"/>
              <a:t> закономірності  та сутність основних напрямів дослідження лінгвістичної </a:t>
            </a:r>
            <a:r>
              <a:rPr lang="uk-UA" sz="2000" dirty="0" err="1"/>
              <a:t>гендерології</a:t>
            </a:r>
            <a:r>
              <a:rPr lang="uk-UA" sz="2000" dirty="0"/>
              <a:t>;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9850" y="1838140"/>
            <a:ext cx="58160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uk-UA" sz="2000" b="1" dirty="0"/>
              <a:t>обирати</a:t>
            </a:r>
            <a:r>
              <a:rPr lang="uk-UA" sz="2000" dirty="0"/>
              <a:t> оптимальні методи та самостійно </a:t>
            </a:r>
            <a:r>
              <a:rPr lang="uk-UA" sz="2000" b="1" dirty="0"/>
              <a:t>здійснювати</a:t>
            </a:r>
            <a:r>
              <a:rPr lang="uk-UA" sz="2000" dirty="0"/>
              <a:t> дослідження гендерних стереотипів;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b="1" dirty="0"/>
              <a:t>працювати</a:t>
            </a:r>
            <a:r>
              <a:rPr lang="uk-UA" sz="2000" dirty="0"/>
              <a:t>  з  </a:t>
            </a:r>
            <a:r>
              <a:rPr lang="uk-UA" sz="2000" dirty="0" err="1"/>
              <a:t>мультимовним</a:t>
            </a:r>
            <a:r>
              <a:rPr lang="uk-UA" sz="2000" dirty="0"/>
              <a:t>  матеріалом  як  передумовою можливого  прогнозування  і  вирішення  комунікативних  конфліктів; 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b="1" dirty="0"/>
              <a:t>передбачати</a:t>
            </a:r>
            <a:r>
              <a:rPr lang="uk-UA" sz="2000" dirty="0"/>
              <a:t> та </a:t>
            </a:r>
            <a:r>
              <a:rPr lang="uk-UA" sz="2000" b="1" dirty="0"/>
              <a:t>вибудовувати</a:t>
            </a:r>
            <a:r>
              <a:rPr lang="uk-UA" sz="2000" dirty="0"/>
              <a:t> структуру </a:t>
            </a:r>
            <a:r>
              <a:rPr lang="uk-UA" sz="2000" dirty="0" err="1"/>
              <a:t>гендерно</a:t>
            </a:r>
            <a:r>
              <a:rPr lang="uk-UA" sz="2000" dirty="0"/>
              <a:t> зорієнтованого дослідження.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26987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184</Words>
  <Application>Microsoft Office PowerPoint</Application>
  <PresentationFormat>Экран (16:9)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Специфіка відображення гендеру в мові</vt:lpstr>
      <vt:lpstr>Особливості чоловічого та жіночого мовлення</vt:lpstr>
      <vt:lpstr>Аналіз гендерної ідентичності представників обох статей та специфіка її репрезентації в мові</vt:lpstr>
      <vt:lpstr>Наша мета: </vt:lpstr>
      <vt:lpstr>Практичні завдання майбутнього фахівця:</vt:lpstr>
      <vt:lpstr>Дисципліна «Гендерна лінгвістика» допоможе майбутньому фахівцю: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1</cp:lastModifiedBy>
  <cp:revision>153</cp:revision>
  <dcterms:created xsi:type="dcterms:W3CDTF">2016-11-18T14:12:19Z</dcterms:created>
  <dcterms:modified xsi:type="dcterms:W3CDTF">2020-06-14T21:38:20Z</dcterms:modified>
</cp:coreProperties>
</file>