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Digital-</a:t>
            </a:r>
            <a:r>
              <a:rPr lang="ru-RU" dirty="0" err="1" smtClean="0">
                <a:solidFill>
                  <a:schemeClr val="bg1"/>
                </a:solidFill>
              </a:rPr>
              <a:t>технології</a:t>
            </a:r>
            <a:r>
              <a:rPr lang="ru-RU" dirty="0" smtClean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індустрії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гостинності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242 Туризм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інформаційних</a:t>
            </a:r>
            <a:r>
              <a:rPr lang="ru-RU" dirty="0" smtClean="0"/>
              <a:t> та </a:t>
            </a:r>
            <a:r>
              <a:rPr lang="ru-RU" dirty="0" err="1" smtClean="0"/>
              <a:t>комунікаційних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,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підсистем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визначати</a:t>
            </a:r>
            <a:r>
              <a:rPr lang="ru-RU" dirty="0" smtClean="0"/>
              <a:t> </a:t>
            </a:r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туристичні</a:t>
            </a:r>
            <a:r>
              <a:rPr lang="ru-RU" dirty="0" smtClean="0"/>
              <a:t> потреби,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технології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</a:t>
            </a:r>
            <a:r>
              <a:rPr lang="ru-RU" dirty="0" err="1" smtClean="0"/>
              <a:t>туристів</a:t>
            </a:r>
            <a:r>
              <a:rPr lang="ru-RU" dirty="0" smtClean="0"/>
              <a:t> та вести </a:t>
            </a:r>
            <a:r>
              <a:rPr lang="ru-RU" dirty="0" err="1" smtClean="0"/>
              <a:t>претензійну</a:t>
            </a:r>
            <a:r>
              <a:rPr lang="ru-RU" dirty="0" smtClean="0"/>
              <a:t> роботу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err="1" smtClean="0"/>
              <a:t>Діджиталізація</a:t>
            </a:r>
            <a:r>
              <a:rPr lang="ru-RU" dirty="0" smtClean="0"/>
              <a:t> (англ. </a:t>
            </a:r>
            <a:r>
              <a:rPr lang="en-US" dirty="0" smtClean="0"/>
              <a:t>digitalization)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в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сфери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: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людьми до </a:t>
            </a:r>
            <a:r>
              <a:rPr lang="ru-RU" dirty="0" err="1" smtClean="0"/>
              <a:t>промислових</a:t>
            </a:r>
            <a:r>
              <a:rPr lang="ru-RU" dirty="0" smtClean="0"/>
              <a:t> </a:t>
            </a:r>
            <a:r>
              <a:rPr lang="ru-RU" dirty="0" err="1" smtClean="0"/>
              <a:t>виробництв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предметів</a:t>
            </a:r>
            <a:r>
              <a:rPr lang="ru-RU" dirty="0" smtClean="0"/>
              <a:t> </a:t>
            </a:r>
            <a:r>
              <a:rPr lang="ru-RU" dirty="0" err="1" smtClean="0"/>
              <a:t>побуту</a:t>
            </a:r>
            <a:r>
              <a:rPr lang="ru-RU" dirty="0" smtClean="0"/>
              <a:t> </a:t>
            </a:r>
            <a:r>
              <a:rPr lang="ru-RU" dirty="0" err="1" smtClean="0"/>
              <a:t>до</a:t>
            </a:r>
            <a:r>
              <a:rPr lang="ru-RU" dirty="0" smtClean="0"/>
              <a:t> </a:t>
            </a:r>
            <a:r>
              <a:rPr lang="ru-RU" dirty="0" err="1" smtClean="0"/>
              <a:t>дитячих</a:t>
            </a:r>
            <a:r>
              <a:rPr lang="ru-RU" dirty="0" smtClean="0"/>
              <a:t> </a:t>
            </a:r>
            <a:r>
              <a:rPr lang="ru-RU" dirty="0" err="1" smtClean="0"/>
              <a:t>іграшок</a:t>
            </a:r>
            <a:r>
              <a:rPr lang="ru-RU" dirty="0" smtClean="0"/>
              <a:t>, </a:t>
            </a:r>
            <a:r>
              <a:rPr lang="ru-RU" dirty="0" err="1" smtClean="0"/>
              <a:t>одягу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 err="1" smtClean="0"/>
              <a:t>біологічних</a:t>
            </a:r>
            <a:r>
              <a:rPr lang="ru-RU" dirty="0" smtClean="0"/>
              <a:t> та </a:t>
            </a:r>
            <a:r>
              <a:rPr lang="ru-RU" dirty="0" err="1" smtClean="0"/>
              <a:t>фізичних</a:t>
            </a:r>
            <a:r>
              <a:rPr lang="ru-RU" dirty="0" smtClean="0"/>
              <a:t> систем у </a:t>
            </a:r>
            <a:r>
              <a:rPr lang="ru-RU" dirty="0" err="1" smtClean="0"/>
              <a:t>кібербіологічні</a:t>
            </a:r>
            <a:r>
              <a:rPr lang="ru-RU" dirty="0" smtClean="0"/>
              <a:t> та </a:t>
            </a:r>
            <a:r>
              <a:rPr lang="ru-RU" dirty="0" err="1" smtClean="0"/>
              <a:t>кіберфізичні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1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20072" cy="3600400"/>
          </a:xfrm>
          <a:prstGeom prst="rect">
            <a:avLst/>
          </a:prstGeom>
        </p:spPr>
      </p:pic>
      <p:pic>
        <p:nvPicPr>
          <p:cNvPr id="3" name="Рисунок 2" descr="Без названия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73016"/>
            <a:ext cx="9144000" cy="3284984"/>
          </a:xfrm>
          <a:prstGeom prst="rect">
            <a:avLst/>
          </a:prstGeom>
        </p:spPr>
      </p:pic>
      <p:pic>
        <p:nvPicPr>
          <p:cNvPr id="4" name="Рисунок 3" descr="Без названия (1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0"/>
            <a:ext cx="3923928" cy="35730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До </a:t>
            </a:r>
            <a:r>
              <a:rPr lang="ru-RU" dirty="0" err="1" smtClean="0"/>
              <a:t>переваг</a:t>
            </a:r>
            <a:r>
              <a:rPr lang="ru-RU" dirty="0" smtClean="0"/>
              <a:t> </a:t>
            </a:r>
            <a:r>
              <a:rPr lang="ru-RU" dirty="0" err="1" smtClean="0"/>
              <a:t>обслуговування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систем штучного </a:t>
            </a:r>
            <a:r>
              <a:rPr lang="ru-RU" dirty="0" err="1" smtClean="0"/>
              <a:t>інтелекту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точність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клієнту</a:t>
            </a:r>
            <a:r>
              <a:rPr lang="ru-RU" dirty="0" smtClean="0"/>
              <a:t>. </a:t>
            </a:r>
            <a:r>
              <a:rPr lang="ru-RU" dirty="0" err="1" smtClean="0"/>
              <a:t>Штучний</a:t>
            </a:r>
            <a:r>
              <a:rPr lang="ru-RU" dirty="0" smtClean="0"/>
              <a:t> </a:t>
            </a:r>
            <a:r>
              <a:rPr lang="ru-RU" dirty="0" err="1" smtClean="0"/>
              <a:t>інтелект</a:t>
            </a:r>
            <a:r>
              <a:rPr lang="ru-RU" dirty="0" smtClean="0"/>
              <a:t> </a:t>
            </a:r>
            <a:r>
              <a:rPr lang="ru-RU" dirty="0" err="1" smtClean="0"/>
              <a:t>дозво$</a:t>
            </a:r>
            <a:r>
              <a:rPr lang="ru-RU" dirty="0" smtClean="0"/>
              <a:t> </a:t>
            </a:r>
            <a:r>
              <a:rPr lang="ru-RU" dirty="0" err="1" smtClean="0"/>
              <a:t>ляє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обробляти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пропонувати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варіанти</a:t>
            </a:r>
            <a:r>
              <a:rPr lang="ru-RU" dirty="0" smtClean="0"/>
              <a:t>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запропонував$</a:t>
            </a:r>
            <a:r>
              <a:rPr lang="ru-RU" dirty="0" smtClean="0"/>
              <a:t> </a:t>
            </a:r>
            <a:r>
              <a:rPr lang="ru-RU" dirty="0" err="1" smtClean="0"/>
              <a:t>ши</a:t>
            </a:r>
            <a:r>
              <a:rPr lang="ru-RU" dirty="0" smtClean="0"/>
              <a:t>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варіантів</a:t>
            </a:r>
            <a:r>
              <a:rPr lang="ru-RU" dirty="0" smtClean="0"/>
              <a:t>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коментарями</a:t>
            </a:r>
            <a:r>
              <a:rPr lang="ru-RU" dirty="0" smtClean="0"/>
              <a:t> </a:t>
            </a:r>
            <a:r>
              <a:rPr lang="ru-RU" dirty="0" err="1" smtClean="0"/>
              <a:t>персо$</a:t>
            </a:r>
            <a:r>
              <a:rPr lang="ru-RU" dirty="0" smtClean="0"/>
              <a:t> </a:t>
            </a:r>
            <a:r>
              <a:rPr lang="ru-RU" dirty="0" err="1" smtClean="0"/>
              <a:t>нально</a:t>
            </a:r>
            <a:r>
              <a:rPr lang="ru-RU" dirty="0" smtClean="0"/>
              <a:t> для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/>
              <a:t>Шило С. Г. </a:t>
            </a:r>
            <a:r>
              <a:rPr lang="ru-RU" sz="3400" dirty="0" err="1" smtClean="0"/>
              <a:t>Інформаційні</a:t>
            </a:r>
            <a:r>
              <a:rPr lang="ru-RU" sz="3400" dirty="0" smtClean="0"/>
              <a:t> </a:t>
            </a:r>
            <a:r>
              <a:rPr lang="ru-RU" sz="3400" dirty="0" err="1" smtClean="0"/>
              <a:t>системи</a:t>
            </a:r>
            <a:r>
              <a:rPr lang="ru-RU" sz="3400" dirty="0" smtClean="0"/>
              <a:t> та </a:t>
            </a:r>
            <a:r>
              <a:rPr lang="ru-RU" sz="3400" dirty="0" err="1" smtClean="0"/>
              <a:t>технології</a:t>
            </a:r>
            <a:r>
              <a:rPr lang="ru-RU" sz="3400" dirty="0" smtClean="0"/>
              <a:t> : </a:t>
            </a:r>
            <a:r>
              <a:rPr lang="ru-RU" sz="3400" dirty="0" err="1" smtClean="0"/>
              <a:t>навч</a:t>
            </a:r>
            <a:r>
              <a:rPr lang="ru-RU" sz="3400" dirty="0" smtClean="0"/>
              <a:t>. </a:t>
            </a:r>
            <a:r>
              <a:rPr lang="ru-RU" sz="3400" dirty="0" err="1" smtClean="0"/>
              <a:t>посіб</a:t>
            </a:r>
            <a:r>
              <a:rPr lang="ru-RU" sz="3400" dirty="0" smtClean="0"/>
              <a:t>. / С. Г. Шило, Г. В. Щербак, К. В. </a:t>
            </a:r>
            <a:r>
              <a:rPr lang="ru-RU" sz="3400" dirty="0" err="1" smtClean="0"/>
              <a:t>Огурцова</a:t>
            </a:r>
            <a:r>
              <a:rPr lang="ru-RU" sz="3400" dirty="0" smtClean="0"/>
              <a:t>. – </a:t>
            </a:r>
            <a:r>
              <a:rPr lang="ru-RU" sz="3400" dirty="0" err="1" smtClean="0"/>
              <a:t>Харків</a:t>
            </a:r>
            <a:r>
              <a:rPr lang="ru-RU" sz="3400" dirty="0" smtClean="0"/>
              <a:t> : ХНЕУ, 2013. – 219 с. </a:t>
            </a:r>
          </a:p>
          <a:p>
            <a:r>
              <a:rPr lang="ru-RU" sz="3400" dirty="0" smtClean="0"/>
              <a:t> </a:t>
            </a:r>
            <a:r>
              <a:rPr lang="en-US" sz="3400" dirty="0" smtClean="0"/>
              <a:t>Artificial Intelligence.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http://www.journals.elsevier.com/artificial-intelligence/. </a:t>
            </a:r>
            <a:endParaRPr lang="uk-UA" sz="3400" dirty="0" smtClean="0"/>
          </a:p>
          <a:p>
            <a:r>
              <a:rPr lang="en-US" sz="3400" dirty="0" smtClean="0"/>
              <a:t>Computers in Industry.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http://www.journals.elsevier.com/computers-in-industry/. </a:t>
            </a:r>
            <a:endParaRPr lang="uk-UA" sz="3400" dirty="0" smtClean="0"/>
          </a:p>
          <a:p>
            <a:r>
              <a:rPr lang="en-US" sz="3400" dirty="0" smtClean="0"/>
              <a:t>Expert Systems with Applications.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http://www.journals.elsevier.com/expert-systems-with-applications/. </a:t>
            </a:r>
            <a:endParaRPr lang="uk-UA" sz="3400" dirty="0" smtClean="0"/>
          </a:p>
          <a:p>
            <a:r>
              <a:rPr lang="ru-RU" sz="3400" dirty="0" err="1" smtClean="0"/>
              <a:t>Асоціація</a:t>
            </a:r>
            <a:r>
              <a:rPr lang="ru-RU" sz="3400" dirty="0" smtClean="0"/>
              <a:t> ІТ та </a:t>
            </a:r>
            <a:r>
              <a:rPr lang="ru-RU" sz="3400" dirty="0" err="1" smtClean="0"/>
              <a:t>діджитал</a:t>
            </a:r>
            <a:r>
              <a:rPr lang="ru-RU" sz="3400" dirty="0" smtClean="0"/>
              <a:t> </a:t>
            </a:r>
            <a:r>
              <a:rPr lang="ru-RU" sz="3400" dirty="0" err="1" smtClean="0"/>
              <a:t>компаній</a:t>
            </a:r>
            <a:r>
              <a:rPr lang="ru-RU" sz="3400" dirty="0" smtClean="0"/>
              <a:t> </a:t>
            </a:r>
            <a:r>
              <a:rPr lang="ru-RU" sz="3400" dirty="0" err="1" smtClean="0"/>
              <a:t>України</a:t>
            </a:r>
            <a:r>
              <a:rPr lang="ru-RU" sz="3400" dirty="0" smtClean="0"/>
              <a:t> – «</a:t>
            </a:r>
            <a:r>
              <a:rPr lang="en-US" sz="3400" dirty="0" smtClean="0"/>
              <a:t>Digital Ukraine».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 : </a:t>
            </a:r>
            <a:r>
              <a:rPr lang="en-US" sz="3400" dirty="0" smtClean="0"/>
              <a:t>http://digitalua.org/page/zagalna-informaciya 8. Digital Evolution Forum [</a:t>
            </a:r>
            <a:r>
              <a:rPr lang="ru-RU" sz="3400" dirty="0" err="1" smtClean="0"/>
              <a:t>Електронний</a:t>
            </a:r>
            <a:r>
              <a:rPr lang="ru-RU" sz="3400" dirty="0" smtClean="0"/>
              <a:t> ресурс]. – Режим доступу: </a:t>
            </a:r>
            <a:r>
              <a:rPr lang="en-US" sz="3400" dirty="0" smtClean="0"/>
              <a:t>http://deforum.com.ua</a:t>
            </a:r>
            <a:r>
              <a:rPr lang="en-US" dirty="0" smtClean="0"/>
              <a:t>/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</TotalTime>
  <Words>147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Digital-технології в індустрії гостинності </vt:lpstr>
      <vt:lpstr>Компетенції:</vt:lpstr>
      <vt:lpstr>Слайд 3</vt:lpstr>
      <vt:lpstr>Слайд 4</vt:lpstr>
      <vt:lpstr>Слайд 5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Digital-технології в туризмі </dc:title>
  <dc:creator>Юдін Ілля Дмитрович</dc:creator>
  <cp:lastModifiedBy>iyudin</cp:lastModifiedBy>
  <cp:revision>2</cp:revision>
  <dcterms:created xsi:type="dcterms:W3CDTF">2021-01-30T16:14:45Z</dcterms:created>
  <dcterms:modified xsi:type="dcterms:W3CDTF">2021-02-01T11:01:47Z</dcterms:modified>
</cp:coreProperties>
</file>