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Організація дозвілля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5157192"/>
            <a:ext cx="6400800" cy="960512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Туризм</a:t>
            </a:r>
          </a:p>
          <a:p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Компетентності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до критичного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синтезу;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Навички</a:t>
            </a:r>
            <a:r>
              <a:rPr lang="ru-RU" dirty="0" smtClean="0"/>
              <a:t> </a:t>
            </a:r>
            <a:r>
              <a:rPr lang="ru-RU" dirty="0" err="1" smtClean="0"/>
              <a:t>міжособистісної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подорожей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комплексного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(</a:t>
            </a:r>
            <a:r>
              <a:rPr lang="ru-RU" dirty="0" err="1" smtClean="0"/>
              <a:t>готельного</a:t>
            </a:r>
            <a:r>
              <a:rPr lang="ru-RU" dirty="0" smtClean="0"/>
              <a:t>, ресторанного, транспортного, </a:t>
            </a:r>
            <a:r>
              <a:rPr lang="ru-RU" dirty="0" err="1" smtClean="0"/>
              <a:t>екскурсійного</a:t>
            </a:r>
            <a:r>
              <a:rPr lang="ru-RU" dirty="0" smtClean="0"/>
              <a:t>, </a:t>
            </a:r>
            <a:r>
              <a:rPr lang="ru-RU" dirty="0" err="1" smtClean="0"/>
              <a:t>рекреаційного</a:t>
            </a:r>
            <a:r>
              <a:rPr lang="ru-RU" dirty="0" smtClean="0"/>
              <a:t>)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Для гарного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важких</a:t>
            </a:r>
            <a:r>
              <a:rPr lang="ru-RU" dirty="0" smtClean="0"/>
              <a:t>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буднів</a:t>
            </a:r>
            <a:r>
              <a:rPr lang="ru-RU" dirty="0" smtClean="0"/>
              <a:t> </a:t>
            </a:r>
            <a:r>
              <a:rPr lang="ru-RU" dirty="0" err="1" smtClean="0"/>
              <a:t>необхідна</a:t>
            </a:r>
            <a:r>
              <a:rPr lang="ru-RU" dirty="0" smtClean="0"/>
              <a:t> </a:t>
            </a:r>
            <a:r>
              <a:rPr lang="ru-RU" b="1" dirty="0" err="1" smtClean="0"/>
              <a:t>організація</a:t>
            </a:r>
            <a:r>
              <a:rPr lang="ru-RU" b="1" dirty="0" smtClean="0"/>
              <a:t> </a:t>
            </a:r>
            <a:r>
              <a:rPr lang="ru-RU" b="1" dirty="0" err="1" smtClean="0"/>
              <a:t>дозвілля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правильно </a:t>
            </a:r>
            <a:r>
              <a:rPr lang="ru-RU" dirty="0" err="1" smtClean="0"/>
              <a:t>організований</a:t>
            </a:r>
            <a:r>
              <a:rPr lang="ru-RU" dirty="0" smtClean="0"/>
              <a:t> </a:t>
            </a:r>
            <a:r>
              <a:rPr lang="ru-RU" dirty="0" err="1" smtClean="0"/>
              <a:t>відпочинок</a:t>
            </a:r>
            <a:r>
              <a:rPr lang="ru-RU" dirty="0" smtClean="0"/>
              <a:t> </a:t>
            </a:r>
            <a:r>
              <a:rPr lang="ru-RU" dirty="0" err="1" smtClean="0"/>
              <a:t>надасть</a:t>
            </a:r>
            <a:r>
              <a:rPr lang="ru-RU" dirty="0" smtClean="0"/>
              <a:t> Вам сил та </a:t>
            </a:r>
            <a:r>
              <a:rPr lang="ru-RU" dirty="0" err="1" smtClean="0"/>
              <a:t>енергії</a:t>
            </a:r>
            <a:r>
              <a:rPr lang="ru-RU" dirty="0" smtClean="0"/>
              <a:t> на </a:t>
            </a:r>
            <a:r>
              <a:rPr lang="ru-RU" dirty="0" err="1" smtClean="0"/>
              <a:t>довгий</a:t>
            </a:r>
            <a:r>
              <a:rPr lang="ru-RU" dirty="0" smtClean="0"/>
              <a:t> час.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зайняти</a:t>
            </a:r>
            <a:r>
              <a:rPr lang="ru-RU" dirty="0" smtClean="0"/>
              <a:t> себе у </a:t>
            </a:r>
            <a:r>
              <a:rPr lang="ru-RU" dirty="0" err="1" smtClean="0"/>
              <a:t>вихідні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користю</a:t>
            </a:r>
            <a:r>
              <a:rPr lang="ru-RU" dirty="0" smtClean="0"/>
              <a:t> </a:t>
            </a:r>
            <a:r>
              <a:rPr lang="ru-RU" dirty="0" err="1" smtClean="0"/>
              <a:t>провівши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Природа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err="1" smtClean="0"/>
              <a:t>Прогулянка</a:t>
            </a:r>
            <a:r>
              <a:rPr lang="ru-RU" dirty="0" smtClean="0"/>
              <a:t> на </a:t>
            </a:r>
            <a:r>
              <a:rPr lang="ru-RU" dirty="0" err="1" smtClean="0"/>
              <a:t>свіжому</a:t>
            </a:r>
            <a:r>
              <a:rPr lang="ru-RU" dirty="0" smtClean="0"/>
              <a:t> </a:t>
            </a:r>
            <a:r>
              <a:rPr lang="ru-RU" dirty="0" err="1" smtClean="0"/>
              <a:t>повітрі</a:t>
            </a:r>
            <a:r>
              <a:rPr lang="ru-RU" dirty="0" smtClean="0"/>
              <a:t>, тепле </a:t>
            </a:r>
            <a:r>
              <a:rPr lang="ru-RU" dirty="0" err="1" smtClean="0"/>
              <a:t>сонце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мороз,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бадьорить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наситять</a:t>
            </a:r>
            <a:r>
              <a:rPr lang="ru-RU" dirty="0" smtClean="0"/>
              <a:t> Ваш </a:t>
            </a:r>
            <a:r>
              <a:rPr lang="ru-RU" dirty="0" err="1" smtClean="0"/>
              <a:t>організм</a:t>
            </a:r>
            <a:r>
              <a:rPr lang="ru-RU" dirty="0" smtClean="0"/>
              <a:t> киснем,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дадуть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вивчати</a:t>
            </a:r>
            <a:r>
              <a:rPr lang="ru-RU" dirty="0" smtClean="0"/>
              <a:t> </a:t>
            </a:r>
            <a:r>
              <a:rPr lang="ru-RU" dirty="0" err="1" smtClean="0"/>
              <a:t>навколишній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. </a:t>
            </a:r>
            <a:r>
              <a:rPr lang="ru-RU" dirty="0" err="1" smtClean="0"/>
              <a:t>Прогулюючись</a:t>
            </a:r>
            <a:r>
              <a:rPr lang="ru-RU" dirty="0" smtClean="0"/>
              <a:t> у парку,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вивчати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дерев, </a:t>
            </a:r>
            <a:r>
              <a:rPr lang="ru-RU" dirty="0" err="1" smtClean="0"/>
              <a:t>квітів</a:t>
            </a:r>
            <a:r>
              <a:rPr lang="ru-RU" dirty="0" smtClean="0"/>
              <a:t>.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доторкнутися</a:t>
            </a:r>
            <a:r>
              <a:rPr lang="ru-RU" dirty="0" smtClean="0"/>
              <a:t> до </a:t>
            </a:r>
            <a:r>
              <a:rPr lang="ru-RU" dirty="0" err="1" smtClean="0"/>
              <a:t>живої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 та </a:t>
            </a:r>
            <a:r>
              <a:rPr lang="ru-RU" dirty="0" err="1" smtClean="0"/>
              <a:t>насититися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енергією</a:t>
            </a:r>
            <a:r>
              <a:rPr lang="ru-RU" dirty="0" smtClean="0"/>
              <a:t>.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на </a:t>
            </a:r>
            <a:r>
              <a:rPr lang="ru-RU" dirty="0" err="1" smtClean="0"/>
              <a:t>природі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відпочинку</a:t>
            </a:r>
            <a:r>
              <a:rPr lang="ru-RU" dirty="0" smtClean="0"/>
              <a:t> (</a:t>
            </a:r>
            <a:r>
              <a:rPr lang="ru-RU" i="1" dirty="0" smtClean="0"/>
              <a:t>парк, озеро, </a:t>
            </a:r>
            <a:r>
              <a:rPr lang="ru-RU" i="1" dirty="0" err="1" smtClean="0"/>
              <a:t>ліс</a:t>
            </a:r>
            <a:r>
              <a:rPr lang="ru-RU" dirty="0" smtClean="0"/>
              <a:t>), </a:t>
            </a:r>
            <a:r>
              <a:rPr lang="ru-RU" dirty="0" err="1" smtClean="0"/>
              <a:t>моніторингу</a:t>
            </a:r>
            <a:r>
              <a:rPr lang="ru-RU" dirty="0" smtClean="0"/>
              <a:t> </a:t>
            </a:r>
            <a:r>
              <a:rPr lang="ru-RU" dirty="0" err="1" smtClean="0"/>
              <a:t>погодних</a:t>
            </a:r>
            <a:r>
              <a:rPr lang="ru-RU" dirty="0" smtClean="0"/>
              <a:t> умов, ну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звісно</a:t>
            </a:r>
            <a:r>
              <a:rPr lang="ru-RU" dirty="0" smtClean="0"/>
              <a:t> ж - </a:t>
            </a:r>
            <a:r>
              <a:rPr lang="ru-RU" dirty="0" err="1" smtClean="0"/>
              <a:t>огранізація</a:t>
            </a:r>
            <a:r>
              <a:rPr lang="ru-RU" dirty="0" smtClean="0"/>
              <a:t> </a:t>
            </a:r>
            <a:r>
              <a:rPr lang="ru-RU" dirty="0" err="1" smtClean="0"/>
              <a:t>розваги</a:t>
            </a:r>
            <a:r>
              <a:rPr lang="ru-RU" dirty="0" smtClean="0"/>
              <a:t> для </a:t>
            </a:r>
            <a:r>
              <a:rPr lang="ru-RU" dirty="0" err="1" smtClean="0"/>
              <a:t>дозвілля</a:t>
            </a:r>
            <a:r>
              <a:rPr lang="ru-RU" dirty="0" smtClean="0"/>
              <a:t> на </a:t>
            </a:r>
            <a:r>
              <a:rPr lang="ru-RU" dirty="0" err="1" smtClean="0"/>
              <a:t>природі</a:t>
            </a:r>
            <a:r>
              <a:rPr lang="ru-RU" dirty="0" smtClean="0"/>
              <a:t>, придумайте теми </a:t>
            </a:r>
            <a:r>
              <a:rPr lang="ru-RU" dirty="0" err="1" smtClean="0"/>
              <a:t>обговорення</a:t>
            </a:r>
            <a:r>
              <a:rPr lang="ru-RU" dirty="0" smtClean="0"/>
              <a:t>, </a:t>
            </a:r>
            <a:r>
              <a:rPr lang="ru-RU" dirty="0" err="1" smtClean="0"/>
              <a:t>підготуйте</a:t>
            </a:r>
            <a:r>
              <a:rPr lang="ru-RU" dirty="0" smtClean="0"/>
              <a:t> </a:t>
            </a:r>
            <a:r>
              <a:rPr lang="ru-RU" dirty="0" err="1" smtClean="0"/>
              <a:t>ігри</a:t>
            </a:r>
            <a:r>
              <a:rPr lang="ru-RU" dirty="0" smtClean="0"/>
              <a:t>, загадки (</a:t>
            </a:r>
            <a:r>
              <a:rPr lang="ru-RU" i="1" dirty="0" err="1" smtClean="0"/>
              <a:t>якщо</a:t>
            </a:r>
            <a:r>
              <a:rPr lang="ru-RU" i="1" dirty="0" smtClean="0"/>
              <a:t> </a:t>
            </a:r>
            <a:r>
              <a:rPr lang="ru-RU" i="1" dirty="0" err="1" smtClean="0"/>
              <a:t>дозвілля</a:t>
            </a:r>
            <a:r>
              <a:rPr lang="ru-RU" i="1" dirty="0" smtClean="0"/>
              <a:t> проводиться </a:t>
            </a:r>
            <a:r>
              <a:rPr lang="ru-RU" i="1" dirty="0" err="1" smtClean="0"/>
              <a:t>з</a:t>
            </a:r>
            <a:r>
              <a:rPr lang="ru-RU" i="1" dirty="0" smtClean="0"/>
              <a:t> </a:t>
            </a:r>
            <a:r>
              <a:rPr lang="ru-RU" i="1" dirty="0" err="1" smtClean="0"/>
              <a:t>дітьми</a:t>
            </a:r>
            <a:r>
              <a:rPr lang="ru-RU" dirty="0" smtClean="0"/>
              <a:t>). </a:t>
            </a:r>
            <a:r>
              <a:rPr lang="ru-RU" dirty="0" err="1" smtClean="0"/>
              <a:t>Також</a:t>
            </a:r>
            <a:r>
              <a:rPr lang="ru-RU" dirty="0" smtClean="0"/>
              <a:t> не забудьте </a:t>
            </a:r>
            <a:r>
              <a:rPr lang="ru-RU" dirty="0" err="1" smtClean="0"/>
              <a:t>організувати</a:t>
            </a:r>
            <a:r>
              <a:rPr lang="ru-RU" dirty="0" smtClean="0"/>
              <a:t> </a:t>
            </a:r>
            <a:r>
              <a:rPr lang="ru-RU" dirty="0" err="1" smtClean="0"/>
              <a:t>якісь</a:t>
            </a:r>
            <a:r>
              <a:rPr lang="ru-RU" dirty="0" smtClean="0"/>
              <a:t> </a:t>
            </a:r>
            <a:r>
              <a:rPr lang="ru-RU" dirty="0" err="1" smtClean="0"/>
              <a:t>бутерброди</a:t>
            </a:r>
            <a:r>
              <a:rPr lang="ru-RU" dirty="0" smtClean="0"/>
              <a:t> (</a:t>
            </a:r>
            <a:r>
              <a:rPr lang="ru-RU" i="1" dirty="0" err="1" smtClean="0"/>
              <a:t>канапки</a:t>
            </a:r>
            <a:r>
              <a:rPr lang="ru-RU" dirty="0" smtClean="0"/>
              <a:t>), </a:t>
            </a:r>
            <a:r>
              <a:rPr lang="ru-RU" dirty="0" err="1" smtClean="0"/>
              <a:t>щоби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не </a:t>
            </a:r>
            <a:r>
              <a:rPr lang="ru-RU" dirty="0" err="1" smtClean="0"/>
              <a:t>перетворилося</a:t>
            </a:r>
            <a:r>
              <a:rPr lang="ru-RU" dirty="0" smtClean="0"/>
              <a:t> на </a:t>
            </a:r>
            <a:r>
              <a:rPr lang="ru-RU" dirty="0" err="1" smtClean="0"/>
              <a:t>виживання</a:t>
            </a:r>
            <a:r>
              <a:rPr lang="ru-RU" dirty="0" smtClean="0"/>
              <a:t> 😀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Атракціони</a:t>
            </a:r>
            <a:r>
              <a:rPr lang="ru-RU" dirty="0" smtClean="0"/>
              <a:t> (</a:t>
            </a:r>
            <a:r>
              <a:rPr lang="ru-RU" i="1" dirty="0" smtClean="0"/>
              <a:t>парк </a:t>
            </a:r>
            <a:r>
              <a:rPr lang="ru-RU" i="1" dirty="0" err="1" smtClean="0"/>
              <a:t>розваг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err="1" smtClean="0"/>
              <a:t>Атракціонами</a:t>
            </a:r>
            <a:r>
              <a:rPr lang="ru-RU" dirty="0" smtClean="0"/>
              <a:t> </a:t>
            </a:r>
            <a:r>
              <a:rPr lang="ru-RU" dirty="0" err="1" smtClean="0"/>
              <a:t>підкорені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малеча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дорослі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ідеальний</a:t>
            </a:r>
            <a:r>
              <a:rPr lang="ru-RU" dirty="0" smtClean="0"/>
              <a:t> </a:t>
            </a:r>
            <a:r>
              <a:rPr lang="ru-RU" dirty="0" err="1" smtClean="0"/>
              <a:t>відпочинок</a:t>
            </a:r>
            <a:r>
              <a:rPr lang="ru-RU" dirty="0" smtClean="0"/>
              <a:t> для </a:t>
            </a:r>
            <a:r>
              <a:rPr lang="ru-RU" dirty="0" err="1" smtClean="0"/>
              <a:t>сім'ї</a:t>
            </a:r>
            <a:r>
              <a:rPr lang="ru-RU" dirty="0" smtClean="0"/>
              <a:t>. </a:t>
            </a:r>
            <a:r>
              <a:rPr lang="ru-RU" dirty="0" err="1" smtClean="0"/>
              <a:t>Атракціони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піднімають</a:t>
            </a:r>
            <a:r>
              <a:rPr lang="ru-RU" dirty="0" smtClean="0"/>
              <a:t> </a:t>
            </a:r>
            <a:r>
              <a:rPr lang="ru-RU" dirty="0" err="1" smtClean="0"/>
              <a:t>настрій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відчути</a:t>
            </a:r>
            <a:r>
              <a:rPr lang="ru-RU" dirty="0" smtClean="0"/>
              <a:t> </a:t>
            </a:r>
            <a:r>
              <a:rPr lang="ru-RU" dirty="0" err="1" smtClean="0"/>
              <a:t>адреналін</a:t>
            </a:r>
            <a:r>
              <a:rPr lang="ru-RU" dirty="0" smtClean="0"/>
              <a:t>, </a:t>
            </a:r>
            <a:r>
              <a:rPr lang="ru-RU" dirty="0" err="1" smtClean="0"/>
              <a:t>швидкість</a:t>
            </a:r>
            <a:r>
              <a:rPr lang="ru-RU" dirty="0" smtClean="0"/>
              <a:t> та смак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r>
              <a:rPr lang="ru-RU" dirty="0" err="1" smtClean="0"/>
              <a:t>Дуже</a:t>
            </a:r>
            <a:r>
              <a:rPr lang="ru-RU" dirty="0" smtClean="0"/>
              <a:t> часто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атракціонів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 батут.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корисний</a:t>
            </a:r>
            <a:r>
              <a:rPr lang="ru-RU" dirty="0" smtClean="0"/>
              <a:t> для </a:t>
            </a:r>
            <a:r>
              <a:rPr lang="ru-RU" dirty="0" err="1" smtClean="0"/>
              <a:t>дихальної</a:t>
            </a:r>
            <a:r>
              <a:rPr lang="ru-RU" dirty="0" smtClean="0"/>
              <a:t>, </a:t>
            </a:r>
            <a:r>
              <a:rPr lang="ru-RU" dirty="0" err="1" smtClean="0"/>
              <a:t>нервової</a:t>
            </a:r>
            <a:r>
              <a:rPr lang="ru-RU" dirty="0" smtClean="0"/>
              <a:t> систем та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гарно</a:t>
            </a:r>
            <a:r>
              <a:rPr lang="ru-RU" dirty="0" smtClean="0"/>
              <a:t> </a:t>
            </a:r>
            <a:r>
              <a:rPr lang="ru-RU" dirty="0" err="1" smtClean="0"/>
              <a:t>піднімає</a:t>
            </a:r>
            <a:r>
              <a:rPr lang="ru-RU" dirty="0" smtClean="0"/>
              <a:t> </a:t>
            </a:r>
            <a:r>
              <a:rPr lang="ru-RU" dirty="0" err="1" smtClean="0"/>
              <a:t>настрій</a:t>
            </a:r>
            <a:r>
              <a:rPr lang="ru-RU" dirty="0" smtClean="0"/>
              <a:t>.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такого формату </a:t>
            </a:r>
            <a:r>
              <a:rPr lang="ru-RU" dirty="0" err="1" smtClean="0"/>
              <a:t>вимагатине</a:t>
            </a:r>
            <a:r>
              <a:rPr lang="ru-RU" dirty="0" smtClean="0"/>
              <a:t> </a:t>
            </a:r>
            <a:r>
              <a:rPr lang="ru-RU" dirty="0" err="1" smtClean="0"/>
              <a:t>уважного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, все таки </a:t>
            </a:r>
            <a:r>
              <a:rPr lang="ru-RU" dirty="0" err="1" smtClean="0"/>
              <a:t>атракціони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не </a:t>
            </a:r>
            <a:r>
              <a:rPr lang="ru-RU" dirty="0" err="1" smtClean="0"/>
              <a:t>всюди</a:t>
            </a:r>
            <a:r>
              <a:rPr lang="ru-RU" dirty="0" smtClean="0"/>
              <a:t>.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бажано</a:t>
            </a:r>
            <a:r>
              <a:rPr lang="ru-RU" dirty="0" smtClean="0"/>
              <a:t> </a:t>
            </a:r>
            <a:r>
              <a:rPr lang="ru-RU" dirty="0" err="1" smtClean="0"/>
              <a:t>вирішити</a:t>
            </a:r>
            <a:r>
              <a:rPr lang="ru-RU" dirty="0" smtClean="0"/>
              <a:t> наперед </a:t>
            </a:r>
            <a:r>
              <a:rPr lang="ru-RU" dirty="0" err="1" smtClean="0"/>
              <a:t>куди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захочете</a:t>
            </a:r>
            <a:r>
              <a:rPr lang="ru-RU" dirty="0" smtClean="0"/>
              <a:t> </a:t>
            </a:r>
            <a:r>
              <a:rPr lang="ru-RU" dirty="0" err="1" smtClean="0"/>
              <a:t>потрапити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часом </a:t>
            </a:r>
            <a:r>
              <a:rPr lang="ru-RU" dirty="0" err="1" smtClean="0"/>
              <a:t>буває</a:t>
            </a:r>
            <a:r>
              <a:rPr lang="ru-RU" dirty="0" smtClean="0"/>
              <a:t> </a:t>
            </a:r>
            <a:r>
              <a:rPr lang="ru-RU" dirty="0" err="1" smtClean="0"/>
              <a:t>цілий</a:t>
            </a:r>
            <a:r>
              <a:rPr lang="ru-RU" dirty="0" smtClean="0"/>
              <a:t> день </a:t>
            </a:r>
            <a:r>
              <a:rPr lang="ru-RU" dirty="0" err="1" smtClean="0"/>
              <a:t>прогуляєтеся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розваги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 - так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обравши</a:t>
            </a:r>
            <a:r>
              <a:rPr lang="ru-RU" dirty="0" smtClean="0"/>
              <a:t> яку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захочете</a:t>
            </a:r>
            <a:r>
              <a:rPr lang="ru-RU" dirty="0" smtClean="0"/>
              <a:t> </a:t>
            </a:r>
            <a:r>
              <a:rPr lang="ru-RU" dirty="0" err="1" smtClean="0"/>
              <a:t>спробувати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Спорт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err="1" smtClean="0"/>
              <a:t>Спортивні</a:t>
            </a:r>
            <a:r>
              <a:rPr lang="ru-RU" dirty="0" smtClean="0"/>
              <a:t> та </a:t>
            </a:r>
            <a:r>
              <a:rPr lang="ru-RU" dirty="0" err="1" smtClean="0"/>
              <a:t>азартні</a:t>
            </a:r>
            <a:r>
              <a:rPr lang="ru-RU" dirty="0" smtClean="0"/>
              <a:t> </a:t>
            </a:r>
            <a:r>
              <a:rPr lang="ru-RU" dirty="0" err="1" smtClean="0"/>
              <a:t>ігри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розминки</a:t>
            </a:r>
            <a:r>
              <a:rPr lang="ru-RU" dirty="0" smtClean="0"/>
              <a:t> - </a:t>
            </a:r>
            <a:r>
              <a:rPr lang="ru-RU" dirty="0" err="1" smtClean="0"/>
              <a:t>одні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найкорисніших</a:t>
            </a:r>
            <a:r>
              <a:rPr lang="ru-RU" dirty="0" smtClean="0"/>
              <a:t> </a:t>
            </a:r>
            <a:r>
              <a:rPr lang="ru-RU" dirty="0" err="1" smtClean="0"/>
              <a:t>способів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.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соромтесь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забувайте</a:t>
            </a:r>
            <a:r>
              <a:rPr lang="ru-RU" dirty="0" smtClean="0"/>
              <a:t> про </a:t>
            </a:r>
            <a:r>
              <a:rPr lang="ru-RU" dirty="0" err="1" smtClean="0"/>
              <a:t>турніки</a:t>
            </a:r>
            <a:r>
              <a:rPr lang="ru-RU" dirty="0" smtClean="0"/>
              <a:t>, </a:t>
            </a:r>
            <a:r>
              <a:rPr lang="ru-RU" dirty="0" err="1" smtClean="0"/>
              <a:t>м'ячі</a:t>
            </a:r>
            <a:r>
              <a:rPr lang="ru-RU" dirty="0" smtClean="0"/>
              <a:t> та "скакалки".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не 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гарно</a:t>
            </a:r>
            <a:r>
              <a:rPr lang="ru-RU" dirty="0" smtClean="0"/>
              <a:t> та весело провести час, а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користю</a:t>
            </a:r>
            <a:r>
              <a:rPr lang="ru-RU" dirty="0" smtClean="0"/>
              <a:t> та </a:t>
            </a:r>
            <a:r>
              <a:rPr lang="ru-RU" dirty="0" err="1" smtClean="0"/>
              <a:t>загартує</a:t>
            </a:r>
            <a:r>
              <a:rPr lang="ru-RU" dirty="0" smtClean="0"/>
              <a:t> ваше </a:t>
            </a:r>
            <a:r>
              <a:rPr lang="ru-RU" dirty="0" err="1" smtClean="0"/>
              <a:t>здоров'я</a:t>
            </a:r>
            <a:r>
              <a:rPr lang="ru-RU" dirty="0" smtClean="0"/>
              <a:t>. </a:t>
            </a:r>
            <a:r>
              <a:rPr lang="ru-RU" dirty="0" err="1" smtClean="0"/>
              <a:t>Організація</a:t>
            </a:r>
            <a:r>
              <a:rPr lang="ru-RU" dirty="0" smtClean="0"/>
              <a:t> спортивного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потягнути</a:t>
            </a:r>
            <a:r>
              <a:rPr lang="ru-RU" dirty="0" smtClean="0"/>
              <a:t> </a:t>
            </a:r>
            <a:r>
              <a:rPr lang="ru-RU" dirty="0" err="1" smtClean="0"/>
              <a:t>чимало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.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організувати</a:t>
            </a:r>
            <a:r>
              <a:rPr lang="ru-RU" dirty="0" smtClean="0"/>
              <a:t> </a:t>
            </a:r>
            <a:r>
              <a:rPr lang="ru-RU" dirty="0" err="1" smtClean="0"/>
              <a:t>маленькі</a:t>
            </a:r>
            <a:r>
              <a:rPr lang="ru-RU" dirty="0" smtClean="0"/>
              <a:t> </a:t>
            </a:r>
            <a:r>
              <a:rPr lang="ru-RU" dirty="0" err="1" smtClean="0"/>
              <a:t>змагання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невеличкими</a:t>
            </a:r>
            <a:r>
              <a:rPr lang="ru-RU" dirty="0" smtClean="0"/>
              <a:t> </a:t>
            </a:r>
            <a:r>
              <a:rPr lang="ru-RU" dirty="0" err="1" smtClean="0"/>
              <a:t>подарунками</a:t>
            </a:r>
            <a:r>
              <a:rPr lang="ru-RU" dirty="0" smtClean="0"/>
              <a:t> для </a:t>
            </a:r>
            <a:r>
              <a:rPr lang="ru-RU" dirty="0" err="1" smtClean="0"/>
              <a:t>переможців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мініфутбольних</a:t>
            </a:r>
            <a:r>
              <a:rPr lang="ru-RU" dirty="0" smtClean="0"/>
              <a:t> </a:t>
            </a:r>
            <a:r>
              <a:rPr lang="ru-RU" dirty="0" err="1" smtClean="0"/>
              <a:t>змагань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волейбольних</a:t>
            </a:r>
            <a:r>
              <a:rPr lang="ru-RU" dirty="0" smtClean="0"/>
              <a:t>, </a:t>
            </a:r>
            <a:r>
              <a:rPr lang="ru-RU" dirty="0" err="1" smtClean="0"/>
              <a:t>баскетбольних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просто </a:t>
            </a:r>
            <a:r>
              <a:rPr lang="ru-RU" dirty="0" err="1" smtClean="0"/>
              <a:t>змагань</a:t>
            </a:r>
            <a:r>
              <a:rPr lang="ru-RU" dirty="0" smtClean="0"/>
              <a:t> на </a:t>
            </a:r>
            <a:r>
              <a:rPr lang="ru-RU" dirty="0" err="1" smtClean="0"/>
              <a:t>турніках</a:t>
            </a:r>
            <a:r>
              <a:rPr lang="ru-RU" dirty="0" smtClean="0"/>
              <a:t>. Але для такого виду </a:t>
            </a:r>
            <a:r>
              <a:rPr lang="ru-RU" dirty="0" err="1" smtClean="0"/>
              <a:t>відпочинку</a:t>
            </a:r>
            <a:r>
              <a:rPr lang="ru-RU" dirty="0" smtClean="0"/>
              <a:t>, вам </a:t>
            </a:r>
            <a:r>
              <a:rPr lang="ru-RU" dirty="0" err="1" smtClean="0"/>
              <a:t>доведеться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доволі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однодумців</a:t>
            </a:r>
            <a:r>
              <a:rPr lang="ru-RU" dirty="0" smtClean="0"/>
              <a:t> та </a:t>
            </a:r>
            <a:r>
              <a:rPr lang="ru-RU" dirty="0" err="1" smtClean="0"/>
              <a:t>організувати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, а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їхнє</a:t>
            </a:r>
            <a:r>
              <a:rPr lang="ru-RU" dirty="0" smtClean="0"/>
              <a:t>. Тому вам буде в </a:t>
            </a:r>
            <a:r>
              <a:rPr lang="ru-RU" dirty="0" err="1" smtClean="0"/>
              <a:t>пригоді</a:t>
            </a:r>
            <a:r>
              <a:rPr lang="ru-RU" dirty="0" smtClean="0"/>
              <a:t> - </a:t>
            </a:r>
            <a:r>
              <a:rPr lang="ru-RU" dirty="0" err="1" smtClean="0"/>
              <a:t>інформаційна</a:t>
            </a:r>
            <a:r>
              <a:rPr lang="ru-RU" dirty="0" smtClean="0"/>
              <a:t> </a:t>
            </a:r>
            <a:r>
              <a:rPr lang="ru-RU" dirty="0" err="1" smtClean="0"/>
              <a:t>підтримка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Хоббі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err="1" smtClean="0"/>
              <a:t>Хоббі</a:t>
            </a:r>
            <a:r>
              <a:rPr lang="ru-RU" dirty="0" smtClean="0"/>
              <a:t> - як </a:t>
            </a:r>
            <a:r>
              <a:rPr lang="ru-RU" dirty="0" err="1" smtClean="0"/>
              <a:t>дозвілля</a:t>
            </a:r>
            <a:r>
              <a:rPr lang="ru-RU" dirty="0" smtClean="0"/>
              <a:t>, тут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безліч</a:t>
            </a:r>
            <a:r>
              <a:rPr lang="ru-RU" dirty="0" smtClean="0"/>
              <a:t>. Зараз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популярним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квілінг</a:t>
            </a:r>
            <a:r>
              <a:rPr lang="ru-RU" dirty="0" smtClean="0"/>
              <a:t>, </a:t>
            </a:r>
            <a:r>
              <a:rPr lang="ru-RU" dirty="0" err="1" smtClean="0"/>
              <a:t>скрапбукінг</a:t>
            </a:r>
            <a:r>
              <a:rPr lang="ru-RU" dirty="0" smtClean="0"/>
              <a:t>,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листівок</a:t>
            </a:r>
            <a:r>
              <a:rPr lang="ru-RU" dirty="0" smtClean="0"/>
              <a:t> </a:t>
            </a:r>
            <a:r>
              <a:rPr lang="ru-RU" dirty="0" err="1" smtClean="0"/>
              <a:t>власноруч</a:t>
            </a:r>
            <a:r>
              <a:rPr lang="ru-RU" dirty="0" smtClean="0"/>
              <a:t>, </a:t>
            </a:r>
            <a:r>
              <a:rPr lang="ru-RU" dirty="0" err="1" smtClean="0"/>
              <a:t>вироби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бісеру</a:t>
            </a:r>
            <a:r>
              <a:rPr lang="ru-RU" dirty="0" smtClean="0"/>
              <a:t>, </a:t>
            </a:r>
            <a:r>
              <a:rPr lang="ru-RU" dirty="0" err="1" smtClean="0"/>
              <a:t>вишивка</a:t>
            </a:r>
            <a:r>
              <a:rPr lang="ru-RU" dirty="0" smtClean="0"/>
              <a:t>, </a:t>
            </a:r>
            <a:r>
              <a:rPr lang="ru-RU" dirty="0" err="1" smtClean="0"/>
              <a:t>в'язання</a:t>
            </a:r>
            <a:r>
              <a:rPr lang="ru-RU" dirty="0" smtClean="0"/>
              <a:t>, </a:t>
            </a:r>
            <a:r>
              <a:rPr lang="ru-RU" dirty="0" err="1" smtClean="0"/>
              <a:t>шиття</a:t>
            </a:r>
            <a:r>
              <a:rPr lang="ru-RU" dirty="0" smtClean="0"/>
              <a:t>,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власного</a:t>
            </a:r>
            <a:r>
              <a:rPr lang="ru-RU" dirty="0" smtClean="0"/>
              <a:t> </a:t>
            </a:r>
            <a:r>
              <a:rPr lang="ru-RU" dirty="0" err="1" smtClean="0"/>
              <a:t>блогу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тисячі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зроблять</a:t>
            </a:r>
            <a:r>
              <a:rPr lang="ru-RU" dirty="0" smtClean="0"/>
              <a:t> ваше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організованим</a:t>
            </a:r>
            <a:r>
              <a:rPr lang="ru-RU" dirty="0" smtClean="0"/>
              <a:t> та </a:t>
            </a:r>
            <a:r>
              <a:rPr lang="ru-RU" dirty="0" err="1" smtClean="0"/>
              <a:t>корисним</a:t>
            </a:r>
            <a:r>
              <a:rPr lang="ru-RU" dirty="0" smtClean="0"/>
              <a:t>. 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позитивних</a:t>
            </a:r>
            <a:r>
              <a:rPr lang="ru-RU" dirty="0" smtClean="0"/>
              <a:t> </a:t>
            </a:r>
            <a:r>
              <a:rPr lang="ru-RU" dirty="0" err="1" smtClean="0"/>
              <a:t>емоцій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якоїсь</a:t>
            </a:r>
            <a:r>
              <a:rPr lang="ru-RU" dirty="0" smtClean="0"/>
              <a:t> </a:t>
            </a:r>
            <a:r>
              <a:rPr lang="ru-RU" dirty="0" err="1" smtClean="0"/>
              <a:t>поробки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психологічна</a:t>
            </a:r>
            <a:r>
              <a:rPr lang="ru-RU" dirty="0" smtClean="0"/>
              <a:t> </a:t>
            </a:r>
            <a:r>
              <a:rPr lang="ru-RU" dirty="0" err="1" smtClean="0"/>
              <a:t>розрядка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.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думаєте</a:t>
            </a:r>
            <a:r>
              <a:rPr lang="ru-RU" dirty="0" smtClean="0"/>
              <a:t> про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приємне</a:t>
            </a:r>
            <a:r>
              <a:rPr lang="ru-RU" dirty="0" smtClean="0"/>
              <a:t>, </a:t>
            </a:r>
            <a:r>
              <a:rPr lang="ru-RU" dirty="0" err="1" smtClean="0"/>
              <a:t>можливо</a:t>
            </a:r>
            <a:r>
              <a:rPr lang="ru-RU" dirty="0" smtClean="0"/>
              <a:t> </a:t>
            </a:r>
            <a:r>
              <a:rPr lang="ru-RU" dirty="0" err="1" smtClean="0"/>
              <a:t>про</a:t>
            </a:r>
            <a:r>
              <a:rPr lang="ru-RU" dirty="0" smtClean="0"/>
              <a:t> </a:t>
            </a:r>
            <a:r>
              <a:rPr lang="ru-RU" dirty="0" err="1" smtClean="0"/>
              <a:t>людину</a:t>
            </a:r>
            <a:r>
              <a:rPr lang="ru-RU" dirty="0" smtClean="0"/>
              <a:t>,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подаруєте</a:t>
            </a:r>
            <a:r>
              <a:rPr lang="ru-RU" dirty="0" smtClean="0"/>
              <a:t> </a:t>
            </a:r>
            <a:r>
              <a:rPr lang="ru-RU" dirty="0" err="1" smtClean="0"/>
              <a:t>поробку</a:t>
            </a:r>
            <a:r>
              <a:rPr lang="ru-RU" dirty="0" smtClean="0"/>
              <a:t>. Для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як </a:t>
            </a:r>
            <a:r>
              <a:rPr lang="ru-RU" dirty="0" err="1" smtClean="0"/>
              <a:t>хоббі</a:t>
            </a:r>
            <a:r>
              <a:rPr lang="ru-RU" dirty="0" smtClean="0"/>
              <a:t>, </a:t>
            </a:r>
            <a:r>
              <a:rPr lang="ru-RU" dirty="0" err="1" smtClean="0"/>
              <a:t>потрібно</a:t>
            </a:r>
            <a:r>
              <a:rPr lang="ru-RU" dirty="0" smtClean="0"/>
              <a:t> наперед </a:t>
            </a:r>
            <a:r>
              <a:rPr lang="ru-RU" dirty="0" err="1" smtClean="0"/>
              <a:t>вивчити</a:t>
            </a:r>
            <a:r>
              <a:rPr lang="ru-RU" dirty="0" smtClean="0"/>
              <a:t> тематику, в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будете </a:t>
            </a:r>
            <a:r>
              <a:rPr lang="ru-RU" dirty="0" err="1" smtClean="0"/>
              <a:t>проводити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підготувати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49491"/>
          </a:xfrm>
        </p:spPr>
        <p:txBody>
          <a:bodyPr>
            <a:normAutofit fontScale="85000" lnSpcReduction="10000"/>
          </a:bodyPr>
          <a:lstStyle/>
          <a:p>
            <a:pPr algn="ctr" fontAlgn="base">
              <a:buNone/>
            </a:pP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не </a:t>
            </a:r>
            <a:r>
              <a:rPr lang="ru-RU" dirty="0" err="1" smtClean="0"/>
              <a:t>забувайте</a:t>
            </a:r>
            <a:r>
              <a:rPr lang="ru-RU" dirty="0" smtClean="0"/>
              <a:t> про </a:t>
            </a:r>
            <a:r>
              <a:rPr lang="ru-RU" dirty="0" err="1" smtClean="0"/>
              <a:t>класичне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- хороша книга. Хороша книга у кожного своя,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класики</a:t>
            </a:r>
            <a:r>
              <a:rPr lang="ru-RU" dirty="0" smtClean="0"/>
              <a:t> до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творів</a:t>
            </a:r>
            <a:r>
              <a:rPr lang="ru-RU" dirty="0" smtClean="0"/>
              <a:t>. Головне,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читання</a:t>
            </a:r>
            <a:r>
              <a:rPr lang="ru-RU" dirty="0" smtClean="0"/>
              <a:t> приносило </a:t>
            </a:r>
            <a:r>
              <a:rPr lang="ru-RU" dirty="0" err="1" smtClean="0"/>
              <a:t>задоволення</a:t>
            </a:r>
            <a:r>
              <a:rPr lang="ru-RU" dirty="0" smtClean="0"/>
              <a:t>, </a:t>
            </a:r>
            <a:r>
              <a:rPr lang="ru-RU" dirty="0" err="1" smtClean="0"/>
              <a:t>викликало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, </a:t>
            </a:r>
            <a:r>
              <a:rPr lang="ru-RU" dirty="0" err="1" smtClean="0"/>
              <a:t>спонукало</a:t>
            </a:r>
            <a:r>
              <a:rPr lang="ru-RU" dirty="0" smtClean="0"/>
              <a:t> до </a:t>
            </a:r>
            <a:r>
              <a:rPr lang="ru-RU" dirty="0" err="1" smtClean="0"/>
              <a:t>гарних</a:t>
            </a:r>
            <a:r>
              <a:rPr lang="ru-RU" dirty="0" smtClean="0"/>
              <a:t> </a:t>
            </a:r>
            <a:r>
              <a:rPr lang="ru-RU" dirty="0" err="1" smtClean="0"/>
              <a:t>вчинків</a:t>
            </a:r>
            <a:r>
              <a:rPr lang="ru-RU" dirty="0" smtClean="0"/>
              <a:t>, а </a:t>
            </a:r>
            <a:r>
              <a:rPr lang="ru-RU" dirty="0" err="1" smtClean="0"/>
              <a:t>можливо</a:t>
            </a:r>
            <a:r>
              <a:rPr lang="ru-RU" dirty="0" smtClean="0"/>
              <a:t>, </a:t>
            </a:r>
            <a:r>
              <a:rPr lang="ru-RU" dirty="0" err="1" smtClean="0"/>
              <a:t>навіть</a:t>
            </a:r>
            <a:r>
              <a:rPr lang="ru-RU" dirty="0" smtClean="0"/>
              <a:t>, </a:t>
            </a:r>
            <a:r>
              <a:rPr lang="ru-RU" dirty="0" err="1" smtClean="0"/>
              <a:t>й</a:t>
            </a:r>
            <a:r>
              <a:rPr lang="ru-RU" dirty="0" smtClean="0"/>
              <a:t> до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в </a:t>
            </a:r>
            <a:r>
              <a:rPr lang="ru-RU" dirty="0" err="1" smtClean="0"/>
              <a:t>кращу</a:t>
            </a:r>
            <a:r>
              <a:rPr lang="ru-RU" dirty="0" smtClean="0"/>
              <a:t> сторону. </a:t>
            </a:r>
            <a:r>
              <a:rPr lang="ru-RU" dirty="0" err="1" smtClean="0"/>
              <a:t>Подібні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фільм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театр </a:t>
            </a:r>
            <a:r>
              <a:rPr lang="ru-RU" dirty="0" err="1" smtClean="0"/>
              <a:t>і</a:t>
            </a:r>
            <a:r>
              <a:rPr lang="ru-RU" dirty="0" smtClean="0"/>
              <a:t> опера (</a:t>
            </a:r>
            <a:r>
              <a:rPr lang="ru-RU" i="1" dirty="0" err="1" smtClean="0"/>
              <a:t>якщо</a:t>
            </a:r>
            <a:r>
              <a:rPr lang="ru-RU" i="1" dirty="0" smtClean="0"/>
              <a:t> </a:t>
            </a:r>
            <a:r>
              <a:rPr lang="ru-RU" i="1" dirty="0" err="1" smtClean="0"/>
              <a:t>є</a:t>
            </a:r>
            <a:r>
              <a:rPr lang="ru-RU" i="1" dirty="0" smtClean="0"/>
              <a:t> </a:t>
            </a:r>
            <a:r>
              <a:rPr lang="ru-RU" i="1" dirty="0" err="1" smtClean="0"/>
              <a:t>можливість</a:t>
            </a:r>
            <a:r>
              <a:rPr lang="ru-RU" dirty="0" smtClean="0"/>
              <a:t>),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віддвідини</a:t>
            </a:r>
            <a:r>
              <a:rPr lang="ru-RU" dirty="0" smtClean="0"/>
              <a:t> </a:t>
            </a:r>
            <a:r>
              <a:rPr lang="ru-RU" dirty="0" err="1" smtClean="0"/>
              <a:t>мистецьких</a:t>
            </a:r>
            <a:r>
              <a:rPr lang="ru-RU" dirty="0" smtClean="0"/>
              <a:t> галерей.</a:t>
            </a:r>
          </a:p>
          <a:p>
            <a:pPr algn="ctr" fontAlgn="base">
              <a:buNone/>
            </a:pPr>
            <a:r>
              <a:rPr lang="ru-RU" dirty="0" smtClean="0"/>
              <a:t>Як </a:t>
            </a:r>
            <a:r>
              <a:rPr lang="ru-RU" dirty="0" err="1" smtClean="0"/>
              <a:t>бачимо</a:t>
            </a:r>
            <a:r>
              <a:rPr lang="ru-RU" dirty="0" smtClean="0"/>
              <a:t>,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безліч</a:t>
            </a:r>
            <a:r>
              <a:rPr lang="ru-RU" dirty="0" smtClean="0"/>
              <a:t>, головне </a:t>
            </a:r>
            <a:r>
              <a:rPr lang="ru-RU" dirty="0" err="1" smtClean="0"/>
              <a:t>віднайти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гарного та </a:t>
            </a:r>
            <a:r>
              <a:rPr lang="ru-RU" dirty="0" err="1" smtClean="0"/>
              <a:t>корисного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часу. Морально та </a:t>
            </a:r>
            <a:r>
              <a:rPr lang="ru-RU" dirty="0" err="1" smtClean="0"/>
              <a:t>фізично</a:t>
            </a:r>
            <a:r>
              <a:rPr lang="ru-RU" dirty="0" smtClean="0"/>
              <a:t> </a:t>
            </a:r>
            <a:r>
              <a:rPr lang="ru-RU" dirty="0" err="1" smtClean="0"/>
              <a:t>підготуватися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врешті</a:t>
            </a:r>
            <a:r>
              <a:rPr lang="ru-RU" dirty="0" smtClean="0"/>
              <a:t> - провести </a:t>
            </a:r>
            <a:r>
              <a:rPr lang="ru-RU" dirty="0" err="1" smtClean="0"/>
              <a:t>його</a:t>
            </a:r>
            <a:r>
              <a:rPr lang="ru-RU" dirty="0" smtClean="0"/>
              <a:t> так як </a:t>
            </a:r>
            <a:r>
              <a:rPr lang="ru-RU" b="1" dirty="0" err="1" smtClean="0"/>
              <a:t>організація</a:t>
            </a:r>
            <a:r>
              <a:rPr lang="ru-RU" b="1" dirty="0" smtClean="0"/>
              <a:t> </a:t>
            </a:r>
            <a:r>
              <a:rPr lang="ru-RU" b="1" dirty="0" err="1" smtClean="0"/>
              <a:t>дозвілля</a:t>
            </a:r>
            <a:r>
              <a:rPr lang="ru-RU" dirty="0" smtClean="0"/>
              <a:t> </a:t>
            </a:r>
            <a:r>
              <a:rPr lang="ru-RU" dirty="0" err="1" smtClean="0"/>
              <a:t>запланувала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Методика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дозвіллєвих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дітей</a:t>
            </a:r>
            <a:r>
              <a:rPr lang="ru-RU" dirty="0" smtClean="0"/>
              <a:t> в </a:t>
            </a:r>
            <a:r>
              <a:rPr lang="ru-RU" dirty="0" err="1" smtClean="0"/>
              <a:t>сімї</a:t>
            </a:r>
            <a:r>
              <a:rPr lang="ru-RU" dirty="0" smtClean="0"/>
              <a:t> </a:t>
            </a:r>
            <a:r>
              <a:rPr lang="ru-RU" dirty="0" err="1" smtClean="0"/>
              <a:t>Бочарова</a:t>
            </a:r>
            <a:r>
              <a:rPr lang="ru-RU" dirty="0" smtClean="0"/>
              <a:t> Н.І.</a:t>
            </a:r>
          </a:p>
          <a:p>
            <a:r>
              <a:rPr lang="ru-RU" dirty="0" smtClean="0"/>
              <a:t>Воловик А., Воловик В. </a:t>
            </a:r>
            <a:r>
              <a:rPr lang="ru-RU" dirty="0" err="1" smtClean="0"/>
              <a:t>Педагогіка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: </a:t>
            </a:r>
            <a:r>
              <a:rPr lang="ru-RU" dirty="0" err="1" smtClean="0"/>
              <a:t>Підручник</a:t>
            </a:r>
            <a:r>
              <a:rPr lang="ru-RU" dirty="0" smtClean="0"/>
              <a:t>. - </a:t>
            </a:r>
            <a:r>
              <a:rPr lang="ru-RU" dirty="0" err="1" smtClean="0"/>
              <a:t>Харків</a:t>
            </a:r>
            <a:r>
              <a:rPr lang="ru-RU" dirty="0" smtClean="0"/>
              <a:t>, 1999.</a:t>
            </a:r>
          </a:p>
          <a:p>
            <a:r>
              <a:rPr lang="ru-RU" dirty="0" smtClean="0"/>
              <a:t>Ковтун О. М., </a:t>
            </a:r>
            <a:r>
              <a:rPr lang="ru-RU" dirty="0" err="1" smtClean="0"/>
              <a:t>Тарасенко</a:t>
            </a:r>
            <a:r>
              <a:rPr lang="ru-RU" dirty="0" smtClean="0"/>
              <a:t> В.І. </a:t>
            </a:r>
            <a:r>
              <a:rPr lang="ru-RU" dirty="0" err="1" smtClean="0"/>
              <a:t>Любительські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, клуби за </a:t>
            </a:r>
            <a:r>
              <a:rPr lang="ru-RU" dirty="0" err="1" smtClean="0"/>
              <a:t>інтересами</a:t>
            </a:r>
            <a:r>
              <a:rPr lang="ru-RU" dirty="0" smtClean="0"/>
              <a:t> – </a:t>
            </a:r>
            <a:r>
              <a:rPr lang="ru-RU" dirty="0" err="1" smtClean="0"/>
              <a:t>перспективні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змістовного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//Ковтун О. М., </a:t>
            </a:r>
            <a:r>
              <a:rPr lang="ru-RU" dirty="0" err="1" smtClean="0"/>
              <a:t>Тарасенко</a:t>
            </a:r>
            <a:r>
              <a:rPr lang="ru-RU" dirty="0" smtClean="0"/>
              <a:t> В. І.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розумне</a:t>
            </a:r>
            <a:r>
              <a:rPr lang="ru-RU" dirty="0" smtClean="0"/>
              <a:t>, </a:t>
            </a:r>
            <a:r>
              <a:rPr lang="ru-RU" dirty="0" err="1" smtClean="0"/>
              <a:t>змістовне</a:t>
            </a:r>
            <a:r>
              <a:rPr lang="ru-RU" dirty="0" smtClean="0"/>
              <a:t>. - К., 1987. - С.30-34 </a:t>
            </a:r>
          </a:p>
          <a:p>
            <a:r>
              <a:rPr lang="ru-RU" dirty="0" smtClean="0"/>
              <a:t>.Молодь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: </a:t>
            </a:r>
            <a:r>
              <a:rPr lang="ru-RU" dirty="0" err="1" smtClean="0"/>
              <a:t>теорія</a:t>
            </a:r>
            <a:r>
              <a:rPr lang="ru-RU" dirty="0" smtClean="0"/>
              <a:t>, методика </a:t>
            </a:r>
            <a:r>
              <a:rPr lang="ru-RU" dirty="0" err="1" smtClean="0"/>
              <a:t>і</a:t>
            </a:r>
            <a:r>
              <a:rPr lang="ru-RU" dirty="0" smtClean="0"/>
              <a:t> практика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підлітками</a:t>
            </a:r>
            <a:r>
              <a:rPr lang="ru-RU" dirty="0" smtClean="0"/>
              <a:t> та </a:t>
            </a:r>
            <a:r>
              <a:rPr lang="ru-RU" dirty="0" err="1" smtClean="0"/>
              <a:t>молоддю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. - К., 1996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614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Організація дозвілля </vt:lpstr>
      <vt:lpstr>Компетентності :</vt:lpstr>
      <vt:lpstr>Слайд 3</vt:lpstr>
      <vt:lpstr>Природа</vt:lpstr>
      <vt:lpstr>Атракціони (парк розваг)</vt:lpstr>
      <vt:lpstr>Спорт</vt:lpstr>
      <vt:lpstr>Хоббі</vt:lpstr>
      <vt:lpstr>Слайд 8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дозвілля </dc:title>
  <dc:creator>Юдін Ілля Дмитрович</dc:creator>
  <cp:lastModifiedBy>iyudin</cp:lastModifiedBy>
  <cp:revision>3</cp:revision>
  <dcterms:created xsi:type="dcterms:W3CDTF">2021-01-30T13:24:28Z</dcterms:created>
  <dcterms:modified xsi:type="dcterms:W3CDTF">2021-01-31T13:41:24Z</dcterms:modified>
</cp:coreProperties>
</file>