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0" r:id="rId13"/>
    <p:sldId id="269" r:id="rId14"/>
    <p:sldId id="270" r:id="rId15"/>
    <p:sldId id="25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992888" cy="1584176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СОЦІАЛОГІЯ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301208"/>
            <a:ext cx="8280920" cy="1054968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19-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19-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1-21_12-19-3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19-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19-3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Сердюк, О. В. </a:t>
            </a:r>
            <a:r>
              <a:rPr lang="ru-RU" dirty="0" err="1" smtClean="0"/>
              <a:t>Соціологічний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у </a:t>
            </a:r>
            <a:r>
              <a:rPr lang="ru-RU" dirty="0" err="1" smtClean="0"/>
              <a:t>сучасному</a:t>
            </a:r>
            <a:r>
              <a:rPr lang="ru-RU" dirty="0" smtClean="0"/>
              <a:t> </a:t>
            </a:r>
            <a:r>
              <a:rPr lang="ru-RU" dirty="0" err="1" smtClean="0"/>
              <a:t>правознавстві</a:t>
            </a:r>
            <a:r>
              <a:rPr lang="ru-RU" dirty="0" smtClean="0"/>
              <a:t>: </a:t>
            </a: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 smtClean="0"/>
              <a:t>соціальності</a:t>
            </a:r>
            <a:r>
              <a:rPr lang="ru-RU" dirty="0" smtClean="0"/>
              <a:t> права [Текст] : </a:t>
            </a:r>
            <a:r>
              <a:rPr lang="ru-RU" dirty="0" err="1" smtClean="0"/>
              <a:t>монографія</a:t>
            </a:r>
            <a:r>
              <a:rPr lang="ru-RU" dirty="0" smtClean="0"/>
              <a:t> / О. В. Сердюк. — Х. : Яшма, 2007. — 320 с. </a:t>
            </a:r>
          </a:p>
          <a:p>
            <a:r>
              <a:rPr lang="ru-RU" dirty="0" err="1" smtClean="0"/>
              <a:t>Соціологія</a:t>
            </a:r>
            <a:r>
              <a:rPr lang="ru-RU" dirty="0" smtClean="0"/>
              <a:t> права [Текст]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 за </a:t>
            </a:r>
            <a:r>
              <a:rPr lang="ru-RU" dirty="0" err="1" smtClean="0"/>
              <a:t>заг</a:t>
            </a:r>
            <a:r>
              <a:rPr lang="ru-RU" dirty="0" smtClean="0"/>
              <a:t>. ред. О. М. </a:t>
            </a:r>
            <a:r>
              <a:rPr lang="ru-RU" dirty="0" err="1" smtClean="0"/>
              <a:t>Джужи</a:t>
            </a:r>
            <a:r>
              <a:rPr lang="ru-RU" dirty="0" smtClean="0"/>
              <a:t>. — К. : </a:t>
            </a:r>
            <a:r>
              <a:rPr lang="ru-RU" dirty="0" err="1" smtClean="0"/>
              <a:t>Юрінком</a:t>
            </a:r>
            <a:r>
              <a:rPr lang="ru-RU" dirty="0" smtClean="0"/>
              <a:t> </a:t>
            </a:r>
            <a:r>
              <a:rPr lang="ru-RU" dirty="0" err="1" smtClean="0"/>
              <a:t>Інтер</a:t>
            </a:r>
            <a:r>
              <a:rPr lang="ru-RU" dirty="0" smtClean="0"/>
              <a:t>, 2004. — 288 с. </a:t>
            </a:r>
          </a:p>
          <a:p>
            <a:r>
              <a:rPr lang="ru-RU" dirty="0" err="1" smtClean="0"/>
              <a:t>Соціологія</a:t>
            </a:r>
            <a:r>
              <a:rPr lang="ru-RU" dirty="0" smtClean="0"/>
              <a:t> права [Текст] : </a:t>
            </a:r>
            <a:r>
              <a:rPr lang="ru-RU" dirty="0" err="1" smtClean="0"/>
              <a:t>підруч</a:t>
            </a:r>
            <a:r>
              <a:rPr lang="ru-RU" dirty="0" smtClean="0"/>
              <a:t>. для студ. </a:t>
            </a:r>
            <a:r>
              <a:rPr lang="ru-RU" dirty="0" err="1" smtClean="0"/>
              <a:t>юрид</a:t>
            </a:r>
            <a:r>
              <a:rPr lang="ru-RU" dirty="0" smtClean="0"/>
              <a:t>. </a:t>
            </a:r>
            <a:r>
              <a:rPr lang="ru-RU" dirty="0" err="1" smtClean="0"/>
              <a:t>вищ</a:t>
            </a:r>
            <a:r>
              <a:rPr lang="ru-RU" dirty="0" smtClean="0"/>
              <a:t>.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закл</a:t>
            </a:r>
            <a:r>
              <a:rPr lang="ru-RU" dirty="0" smtClean="0"/>
              <a:t>. / за ред. Л. М. </a:t>
            </a:r>
            <a:r>
              <a:rPr lang="ru-RU" dirty="0" err="1" smtClean="0"/>
              <a:t>Герасіної</a:t>
            </a:r>
            <a:r>
              <a:rPr lang="ru-RU" dirty="0" smtClean="0"/>
              <a:t>, Н. П. </a:t>
            </a:r>
            <a:r>
              <a:rPr lang="ru-RU" dirty="0" err="1" smtClean="0"/>
              <a:t>Осипової</a:t>
            </a:r>
            <a:r>
              <a:rPr lang="ru-RU" dirty="0" smtClean="0"/>
              <a:t>. — К. : </a:t>
            </a:r>
            <a:r>
              <a:rPr lang="ru-RU" dirty="0" err="1" smtClean="0"/>
              <a:t>Ін</a:t>
            </a:r>
            <a:r>
              <a:rPr lang="ru-RU" dirty="0" smtClean="0"/>
              <a:t> Юре, 2003. — 276 с.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СОЦІАЛОГІЯ В СУЧАСНОМУ СВІТІ</a:t>
            </a:r>
          </a:p>
          <a:p>
            <a:r>
              <a:rPr lang="uk-UA" dirty="0" smtClean="0"/>
              <a:t>ЩО ДОСЛІДЖУЄ СОЦІАЛОГІЯ?</a:t>
            </a:r>
          </a:p>
          <a:p>
            <a:r>
              <a:rPr lang="uk-UA" dirty="0" smtClean="0"/>
              <a:t>У ЧОМУ ДОПОМАГАЄ СОЦІАЛОГІЯ ?</a:t>
            </a:r>
          </a:p>
          <a:p>
            <a:r>
              <a:rPr lang="uk-UA" dirty="0" smtClean="0"/>
              <a:t>ЧОМУ БЕЗ СОЦІАЛОГІЇ НЕ ОБІЙТИСЯ ?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КОМПЕТЕНТНОСТІ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Цінування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різноманітності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мультикультурності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індустрії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рекреаційного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hoto_2021-01-21_12-19-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2075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1-01-21_12-19-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19-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19-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19-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2452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19-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49</TotalTime>
  <Words>171</Words>
  <Application>Microsoft Office PowerPoint</Application>
  <PresentationFormat>Экран (4:3)</PresentationFormat>
  <Paragraphs>14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Техническая</vt:lpstr>
      <vt:lpstr>СОЦІАЛОГІЯ </vt:lpstr>
      <vt:lpstr>МЕТА :</vt:lpstr>
      <vt:lpstr>КОМПЕТЕНТНОСТІ :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ДОДАТКОВІ ДЖЕРЕЛА ІНФОРМАЦІЇ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СОЦІАЛОГІЯ </dc:title>
  <dc:creator>Юдін Ілля Дмитрович</dc:creator>
  <cp:lastModifiedBy>iyudin</cp:lastModifiedBy>
  <cp:revision>7</cp:revision>
  <dcterms:created xsi:type="dcterms:W3CDTF">2021-01-21T09:30:22Z</dcterms:created>
  <dcterms:modified xsi:type="dcterms:W3CDTF">2021-01-21T14:50:09Z</dcterms:modified>
</cp:coreProperties>
</file>