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828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4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4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2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2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1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2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1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26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545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07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08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«СУЧАСНІ ЕКОНОМІЧНІ СИСТЕМИ»</a:t>
            </a: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023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6192688" cy="6378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/>
              </a:rPr>
              <a:t>о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сновні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типи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особливості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сучасних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систем.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ознайомлення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основними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поняттями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типами та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особливостями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сучасних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систем.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володіння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основними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поняттями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засадами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критеріями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аналізу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оцінки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сучасних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систем;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вміння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застосовувати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згадані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принципи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до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реальних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ситуацій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відносинах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uk-UA" sz="1850" dirty="0" smtClean="0">
                <a:effectLst/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565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332656"/>
            <a:ext cx="6624736" cy="636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доцільність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дипломатичних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конфліктних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стійке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моделей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обробляти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упорядковувати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великий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держав.</a:t>
            </a:r>
            <a:endParaRPr lang="uk-UA" sz="155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співробітництва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стан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конфлікту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системах.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дипломатичні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безпекові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глобальних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міжнародній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передумов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виділяючи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узагальнюючи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02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16832"/>
            <a:ext cx="8856983" cy="46234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1. Предмет, метод і основні поняття курсу.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2. Економічна система США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3. Основні типи сучасних економічних систем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4. Економічна система країн Західної Європи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5. Економічна система Японії та нових індустріальних держав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6. Неринкові та трансформаційні економічні системи</a:t>
            </a:r>
          </a:p>
          <a:p>
            <a:endParaRPr lang="uk-UA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287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0"/>
            <a:ext cx="8640960" cy="5229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Красильников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О.Ю. Структурные сдвиги в экономике: теория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методология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Саратов: Научная книга, 1999 – 65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Т.В.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Регіональна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динаміка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трансформація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простору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Черкаси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Брама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2006 – 440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3. Бутко М.П.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трансформації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регіональних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Наук.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журнал – К.: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2004 – № 2 – с. 9-29.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Говорушко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Т.А.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вартісно-орієнтованого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Говорушко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Н.І.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Клімаш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К.: Логос, 2013 – 204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Габор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С.С.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категорія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2012 – № 7 – с. 14-17.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Касич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Методичні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 А.О.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Касич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2012. – № 12 – с. 176-179.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7. Куценко А.В.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Організаційно-економічний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споживчої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А.В.Куценко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Полтава: РВВ ПУСКУ, 2008. – 215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8. Нортон Д. Сбалансированная система показателей. От стратеги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действию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 Д. Нортон, Р. Каплан. – М.: Олимп Бизнес, 2010. – 320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Отенко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О.І.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інструментарію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2013 – № 5 – 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231- 237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Стрілець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категорія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Стрілець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Запоріжжя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КПУ, 2013. – с. 9-14.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11. Пилипенко С.М.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Миколаїв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Миколаївський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Сухомлинського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ж.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Глобальні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національні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10, 2016. – с. 452-456.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602724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570</Words>
  <Application>Microsoft Office PowerPoint</Application>
  <PresentationFormat>Экран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2020-06-10T19:33:27Z</dcterms:created>
  <dcterms:modified xsi:type="dcterms:W3CDTF">2020-07-09T15:41:11Z</dcterms:modified>
</cp:coreProperties>
</file>