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50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35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842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34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14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50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003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10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18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50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74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68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333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4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39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3997-E073-454F-B09F-ADE10750BDDF}" type="datetimeFigureOut">
              <a:rPr lang="uk-UA" smtClean="0"/>
              <a:t>08.06.2020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C9C981-E503-4B81-92B2-B56EF3F89F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2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9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107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0%D0%BA%D0%BB%D0%B0%D0%B4%D0%BA%D0%B0_(%D0%BA%D0%BD%D0%B8%D0%B3%D0%B8)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415E9-04C9-4DF9-B82A-27492BD62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112" y="192897"/>
            <a:ext cx="9838944" cy="2403999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900" b="1" dirty="0">
                <a:solidFill>
                  <a:schemeClr val="accent1">
                    <a:lumMod val="75000"/>
                  </a:schemeClr>
                </a:solidFill>
              </a:rPr>
              <a:t>Практикум з редагування та трансформації тексту</a:t>
            </a:r>
            <a:br>
              <a:rPr lang="uk-UA" sz="4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BE308-35C7-4790-BBA4-A51335E57721}"/>
              </a:ext>
            </a:extLst>
          </p:cNvPr>
          <p:cNvSpPr txBox="1"/>
          <p:nvPr/>
        </p:nvSpPr>
        <p:spPr>
          <a:xfrm>
            <a:off x="6949440" y="3643532"/>
            <a:ext cx="4874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noProof="1"/>
              <a:t>Викладач: </a:t>
            </a:r>
          </a:p>
          <a:p>
            <a:pPr algn="just"/>
            <a:r>
              <a:rPr lang="uk-UA" sz="2000" b="1" noProof="1"/>
              <a:t>кандидат філологічних наук, доцент </a:t>
            </a:r>
          </a:p>
          <a:p>
            <a:pPr algn="just"/>
            <a:r>
              <a:rPr lang="uk-UA" sz="2000" b="1" noProof="1"/>
              <a:t>Юріна Юлія Миколаївна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CB0BFD-AD12-4BFB-AA5B-CB4024CFD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39112" y="2596896"/>
            <a:ext cx="4666488" cy="32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3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AEC28-2093-4D92-8FB5-9206F887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Редагування тексту - це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A32F6-CF80-4A0F-B314-D1A01F3BC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288" y="1490472"/>
            <a:ext cx="4928616" cy="5093208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/>
              <a:t>опанувати методики аналізу тестів перекладів та редагування текстів ЗМІ; </a:t>
            </a:r>
          </a:p>
          <a:p>
            <a:r>
              <a:rPr lang="uk-UA" sz="2400" dirty="0"/>
              <a:t>з’ясувати особливості різновидів </a:t>
            </a:r>
            <a:r>
              <a:rPr lang="uk-UA" sz="2400" dirty="0" err="1"/>
              <a:t>медіатекстів</a:t>
            </a:r>
            <a:r>
              <a:rPr lang="uk-UA" sz="2400" dirty="0"/>
              <a:t> (журналістського, </a:t>
            </a:r>
            <a:r>
              <a:rPr lang="en-US" sz="2400" dirty="0"/>
              <a:t>PR, </a:t>
            </a:r>
            <a:r>
              <a:rPr lang="uk-UA" sz="2400" dirty="0"/>
              <a:t>рекламного);</a:t>
            </a:r>
          </a:p>
          <a:p>
            <a:r>
              <a:rPr lang="uk-UA" sz="2400" dirty="0"/>
              <a:t> ознайомити з методикою редакторського аналізу  текстів </a:t>
            </a:r>
            <a:r>
              <a:rPr lang="uk-UA" sz="2400" dirty="0" err="1"/>
              <a:t>медіавидань</a:t>
            </a:r>
            <a:r>
              <a:rPr lang="uk-UA" sz="2400" dirty="0"/>
              <a:t>; </a:t>
            </a:r>
          </a:p>
          <a:p>
            <a:r>
              <a:rPr lang="uk-UA" sz="2400" dirty="0"/>
              <a:t>окреслити відмінності структури тексту в межах певного жанру, особливості композиції та архітектоніки редагованого тексту; розкрити технологію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63CA24-3003-4B4E-8F12-A09ADB974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368552" y="2126309"/>
            <a:ext cx="4928616" cy="30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F2818-7C93-4896-9F98-EC476D90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Процес редагування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295D0C-9DB6-4D27-8DA3-71A11DBC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256" y="1481328"/>
            <a:ext cx="5413248" cy="4992624"/>
          </a:xfrm>
        </p:spPr>
        <p:txBody>
          <a:bodyPr>
            <a:normAutofit/>
          </a:bodyPr>
          <a:lstStyle/>
          <a:p>
            <a:r>
              <a:rPr lang="ru-RU" sz="2400" noProof="1"/>
              <a:t>вдосконалення рукопису-перекладу в процесі його підготовки до друку; </a:t>
            </a:r>
          </a:p>
          <a:p>
            <a:r>
              <a:rPr lang="ru-RU" sz="2400" noProof="1"/>
              <a:t>ознайомлення з нормативною базою редагування;</a:t>
            </a:r>
          </a:p>
          <a:p>
            <a:r>
              <a:rPr lang="ru-RU" sz="2400" noProof="1"/>
              <a:t> розкриття особливостей редагування й перекладу текстів різних журналістських жанрів.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7F3CF7-844B-46C8-82C1-1EC99FE0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6" y="1481328"/>
            <a:ext cx="5817044" cy="43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8A9F4-D9C1-442A-8463-C980C46E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4" y="173006"/>
            <a:ext cx="9308728" cy="15151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/>
              <a:t>Послідовність</a:t>
            </a:r>
            <a:r>
              <a:rPr lang="ru-RU" sz="2800" b="1" dirty="0"/>
              <a:t> та </a:t>
            </a:r>
            <a:r>
              <a:rPr lang="ru-RU" sz="2800" b="1" dirty="0" err="1"/>
              <a:t>етапність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редактора з   </a:t>
            </a:r>
            <a:r>
              <a:rPr lang="ru-RU" sz="2800" b="1" dirty="0" err="1"/>
              <a:t>газетно-журнальними</a:t>
            </a:r>
            <a:br>
              <a:rPr lang="ru-RU" sz="2800" b="1" dirty="0"/>
            </a:br>
            <a:r>
              <a:rPr lang="ru-RU" sz="2800" b="1" dirty="0" err="1"/>
              <a:t>виданнями</a:t>
            </a:r>
            <a:br>
              <a:rPr lang="ru-RU" sz="2800" b="1" dirty="0"/>
            </a:br>
            <a:endParaRPr lang="uk-UA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ADA07-9BBC-401F-9345-756231B9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208" y="1688124"/>
            <a:ext cx="5715000" cy="4767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1</a:t>
            </a:r>
            <a:r>
              <a:rPr lang="uk-UA" sz="2000" dirty="0"/>
              <a:t>.Послідовність редакторських операцій</a:t>
            </a:r>
          </a:p>
          <a:p>
            <a:pPr marL="0" indent="0">
              <a:buNone/>
            </a:pPr>
            <a:r>
              <a:rPr lang="uk-UA" sz="2000" dirty="0"/>
              <a:t>та їх методика.</a:t>
            </a:r>
          </a:p>
          <a:p>
            <a:pPr marL="0" indent="0">
              <a:buNone/>
            </a:pPr>
            <a:r>
              <a:rPr lang="uk-UA" sz="2000" dirty="0"/>
              <a:t>2.Найважливіші етапи роботи редактора</a:t>
            </a:r>
          </a:p>
          <a:p>
            <a:pPr marL="0" indent="0">
              <a:buNone/>
            </a:pPr>
            <a:r>
              <a:rPr lang="uk-UA" sz="2000" dirty="0"/>
              <a:t>з текстом.</a:t>
            </a:r>
          </a:p>
          <a:p>
            <a:pPr marL="0" indent="0">
              <a:buNone/>
            </a:pPr>
            <a:r>
              <a:rPr lang="uk-UA" sz="2000" dirty="0"/>
              <a:t>3.Принципи членування тексту, як</a:t>
            </a:r>
          </a:p>
          <a:p>
            <a:pPr marL="0" indent="0">
              <a:buNone/>
            </a:pPr>
            <a:r>
              <a:rPr lang="uk-UA" sz="2000" dirty="0"/>
              <a:t>складова редагування.</a:t>
            </a:r>
          </a:p>
          <a:p>
            <a:pPr marL="0" indent="0">
              <a:buNone/>
            </a:pPr>
            <a:r>
              <a:rPr lang="uk-UA" sz="2000" dirty="0"/>
              <a:t>4.Аналітичний та синтетичний способи</a:t>
            </a:r>
          </a:p>
          <a:p>
            <a:pPr marL="0" indent="0">
              <a:buNone/>
            </a:pPr>
            <a:r>
              <a:rPr lang="uk-UA" sz="2000" dirty="0"/>
              <a:t>побудови авторських розмірковувань і</a:t>
            </a:r>
          </a:p>
          <a:p>
            <a:pPr marL="0" indent="0">
              <a:buNone/>
            </a:pPr>
            <a:r>
              <a:rPr lang="uk-UA" sz="2000" dirty="0"/>
              <a:t>редакторська позиція.</a:t>
            </a:r>
          </a:p>
          <a:p>
            <a:pPr marL="0" indent="0">
              <a:buNone/>
            </a:pPr>
            <a:r>
              <a:rPr lang="uk-UA" sz="2000" dirty="0"/>
              <a:t>5.Остаточне опрацювання текстового</a:t>
            </a:r>
          </a:p>
          <a:p>
            <a:pPr marL="0" indent="0">
              <a:buNone/>
            </a:pPr>
            <a:r>
              <a:rPr lang="uk-UA" sz="2000" dirty="0"/>
              <a:t>матеріалу.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603FEB-B4EE-4ADA-AFA9-6FC99BCCC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44532" y="3188208"/>
            <a:ext cx="4876800" cy="24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8EC89-CEDD-46EE-BCED-015D6F3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noProof="1"/>
              <a:t>Складові</a:t>
            </a:r>
            <a:br>
              <a:rPr lang="uk-UA" b="1" noProof="1"/>
            </a:br>
            <a:r>
              <a:rPr lang="uk-UA" b="1" noProof="1"/>
              <a:t>компетентності</a:t>
            </a:r>
            <a:endParaRPr lang="uk-UA" noProof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52B0D8-FF39-47EC-8167-8AA82A20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208" y="1905000"/>
            <a:ext cx="5760720" cy="4651248"/>
          </a:xfrm>
        </p:spPr>
        <p:txBody>
          <a:bodyPr>
            <a:noAutofit/>
          </a:bodyPr>
          <a:lstStyle/>
          <a:p>
            <a:r>
              <a:rPr lang="ru-RU" sz="3200" noProof="1"/>
              <a:t>Знання спеціальної термінології з теми;</a:t>
            </a:r>
          </a:p>
          <a:p>
            <a:r>
              <a:rPr lang="ru-RU" sz="3200" noProof="1"/>
              <a:t>теоретичні знання щодо процесу трансформації текстів; </a:t>
            </a:r>
          </a:p>
          <a:p>
            <a:r>
              <a:rPr lang="ru-RU" sz="3200" noProof="1"/>
              <a:t>знання міжкультурних особливостей редакторської діяльності.</a:t>
            </a:r>
            <a:endParaRPr lang="uk-UA" sz="3200" noProof="1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AF76B9-BF26-47AB-983E-C3E550514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" y="1569719"/>
            <a:ext cx="5132833" cy="51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5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8EC89-CEDD-46EE-BCED-015D6F3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noProof="1"/>
              <a:t>Професійні компетентності</a:t>
            </a:r>
            <a:endParaRPr lang="uk-UA" noProof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52B0D8-FF39-47EC-8167-8AA82A20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112" y="1536192"/>
            <a:ext cx="5385816" cy="5020056"/>
          </a:xfrm>
        </p:spPr>
        <p:txBody>
          <a:bodyPr>
            <a:noAutofit/>
          </a:bodyPr>
          <a:lstStyle/>
          <a:p>
            <a:r>
              <a:rPr lang="ru-RU" sz="2800" noProof="1"/>
              <a:t>вміння застосовувати набуті знання;</a:t>
            </a:r>
          </a:p>
          <a:p>
            <a:r>
              <a:rPr lang="ru-RU" sz="2800" noProof="1"/>
              <a:t> враховувати міжкультурні особливості під час редакторської діяльності;</a:t>
            </a:r>
          </a:p>
          <a:p>
            <a:r>
              <a:rPr lang="ru-RU" sz="2800" noProof="1"/>
              <a:t>Здійснювати комунікацію в усіх видах мовленнєвої діяльності.</a:t>
            </a:r>
          </a:p>
          <a:p>
            <a:pPr marL="0" indent="0">
              <a:buNone/>
            </a:pPr>
            <a:endParaRPr lang="ru-RU" sz="2800" noProof="1"/>
          </a:p>
          <a:p>
            <a:endParaRPr lang="uk-UA" sz="2800" noProof="1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2E5883-B8BD-4368-B1F4-771686CC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7" y="1312870"/>
            <a:ext cx="5163312" cy="51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064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</TotalTime>
  <Words>217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                Практикум з редагування та трансформації тексту </vt:lpstr>
      <vt:lpstr>Редагування тексту - це</vt:lpstr>
      <vt:lpstr>Процес редагування</vt:lpstr>
      <vt:lpstr>Послідовність та етапність роботи редактора з   газетно-журнальними виданнями </vt:lpstr>
      <vt:lpstr>Складові компетентності</vt:lpstr>
      <vt:lpstr>Професійні компетентності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Видання  в освітній галузі</dc:title>
  <dc:creator>shakky</dc:creator>
  <cp:lastModifiedBy>yurina</cp:lastModifiedBy>
  <cp:revision>22</cp:revision>
  <dcterms:created xsi:type="dcterms:W3CDTF">2020-05-26T13:26:45Z</dcterms:created>
  <dcterms:modified xsi:type="dcterms:W3CDTF">2020-06-08T17:59:31Z</dcterms:modified>
</cp:coreProperties>
</file>