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3" r:id="rId4"/>
    <p:sldId id="262" r:id="rId5"/>
    <p:sldId id="261" r:id="rId6"/>
  </p:sldIdLst>
  <p:sldSz cx="9144000" cy="6858000" type="screen4x3"/>
  <p:notesSz cx="6858000" cy="9144000"/>
  <p:custDataLst>
    <p:tags r:id="rId7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66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7C177C-CC37-489F-8828-B146C86DB344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5B0D508-9BD5-4180-8A7D-89CC161620E9}">
      <dgm:prSet phldrT="[Текст]" custT="1"/>
      <dgm:spPr/>
      <dgm:t>
        <a:bodyPr/>
        <a:lstStyle/>
        <a:p>
          <a:r>
            <a:rPr lang="uk-UA" sz="1800" dirty="0" smtClean="0"/>
            <a:t>Компетентності</a:t>
          </a:r>
          <a:endParaRPr lang="ru-RU" sz="1800" dirty="0"/>
        </a:p>
      </dgm:t>
    </dgm:pt>
    <dgm:pt modelId="{6AB2AB60-DB1E-430A-AF11-A213556D8649}" type="parTrans" cxnId="{E83EE28E-20A2-4122-8106-5EDE52B103D5}">
      <dgm:prSet/>
      <dgm:spPr/>
      <dgm:t>
        <a:bodyPr/>
        <a:lstStyle/>
        <a:p>
          <a:endParaRPr lang="ru-RU"/>
        </a:p>
      </dgm:t>
    </dgm:pt>
    <dgm:pt modelId="{29E279B0-1852-4302-88AE-C65F06848825}" type="sibTrans" cxnId="{E83EE28E-20A2-4122-8106-5EDE52B103D5}">
      <dgm:prSet/>
      <dgm:spPr/>
      <dgm:t>
        <a:bodyPr/>
        <a:lstStyle/>
        <a:p>
          <a:endParaRPr lang="ru-RU"/>
        </a:p>
      </dgm:t>
    </dgm:pt>
    <dgm:pt modelId="{955A99EA-B982-41BF-B8B5-4F31753EC8F2}">
      <dgm:prSet phldrT="[Текст]" custT="1"/>
      <dgm:spPr/>
      <dgm:t>
        <a:bodyPr/>
        <a:lstStyle/>
        <a:p>
          <a:r>
            <a:rPr lang="uk-UA" sz="1200" b="0" dirty="0" smtClean="0"/>
            <a:t>ЗК 10. Здатність спілкуватися з представниками інших професійних груп різного рівня (з експертами з інших галузей знань/видів економічної діяльності). </a:t>
          </a:r>
          <a:endParaRPr lang="ru-RU" sz="1200" dirty="0"/>
        </a:p>
      </dgm:t>
    </dgm:pt>
    <dgm:pt modelId="{26CF2CCC-61A8-4F55-96C3-DD681E4D3322}" type="parTrans" cxnId="{5A3F95B6-F246-46BB-B7C3-D4F64DC0CE3C}">
      <dgm:prSet/>
      <dgm:spPr/>
      <dgm:t>
        <a:bodyPr/>
        <a:lstStyle/>
        <a:p>
          <a:endParaRPr lang="ru-RU"/>
        </a:p>
      </dgm:t>
    </dgm:pt>
    <dgm:pt modelId="{9D231553-F146-420F-AD0D-16A62B2BB248}" type="sibTrans" cxnId="{5A3F95B6-F246-46BB-B7C3-D4F64DC0CE3C}">
      <dgm:prSet/>
      <dgm:spPr/>
      <dgm:t>
        <a:bodyPr/>
        <a:lstStyle/>
        <a:p>
          <a:endParaRPr lang="ru-RU"/>
        </a:p>
      </dgm:t>
    </dgm:pt>
    <dgm:pt modelId="{17D04685-ECB2-4FC1-82ED-768819C74F47}">
      <dgm:prSet phldrT="[Текст]" custT="1"/>
      <dgm:spPr/>
      <dgm:t>
        <a:bodyPr/>
        <a:lstStyle/>
        <a:p>
          <a:r>
            <a:rPr lang="uk-UA" sz="1600" dirty="0" smtClean="0"/>
            <a:t>Програмні результати</a:t>
          </a:r>
          <a:endParaRPr lang="ru-RU" sz="1600" dirty="0"/>
        </a:p>
      </dgm:t>
    </dgm:pt>
    <dgm:pt modelId="{531347FF-93C0-4E07-9726-2D85215AE6A6}" type="parTrans" cxnId="{B69550D0-FDF7-40AD-9F5C-87261CEBB393}">
      <dgm:prSet/>
      <dgm:spPr/>
      <dgm:t>
        <a:bodyPr/>
        <a:lstStyle/>
        <a:p>
          <a:endParaRPr lang="ru-RU"/>
        </a:p>
      </dgm:t>
    </dgm:pt>
    <dgm:pt modelId="{33C9BFB1-C902-44AE-8887-308AE9997A76}" type="sibTrans" cxnId="{B69550D0-FDF7-40AD-9F5C-87261CEBB393}">
      <dgm:prSet/>
      <dgm:spPr/>
      <dgm:t>
        <a:bodyPr/>
        <a:lstStyle/>
        <a:p>
          <a:endParaRPr lang="ru-RU"/>
        </a:p>
      </dgm:t>
    </dgm:pt>
    <dgm:pt modelId="{ACE23462-9DC5-40E9-AB61-F5031EC044D8}">
      <dgm:prSet phldrT="[Текст]"/>
      <dgm:spPr/>
      <dgm:t>
        <a:bodyPr/>
        <a:lstStyle/>
        <a:p>
          <a:endParaRPr lang="ru-RU" dirty="0"/>
        </a:p>
      </dgm:t>
    </dgm:pt>
    <dgm:pt modelId="{BAC4E7CA-4D06-40B9-8847-F8353624A9C4}" type="parTrans" cxnId="{70758D88-AAFD-42B7-8B10-83FE48FDAC23}">
      <dgm:prSet/>
      <dgm:spPr/>
      <dgm:t>
        <a:bodyPr/>
        <a:lstStyle/>
        <a:p>
          <a:endParaRPr lang="ru-RU"/>
        </a:p>
      </dgm:t>
    </dgm:pt>
    <dgm:pt modelId="{F5FB26AE-4B74-40B3-A07C-BBD65226A219}" type="sibTrans" cxnId="{70758D88-AAFD-42B7-8B10-83FE48FDAC23}">
      <dgm:prSet/>
      <dgm:spPr/>
      <dgm:t>
        <a:bodyPr/>
        <a:lstStyle/>
        <a:p>
          <a:endParaRPr lang="ru-RU"/>
        </a:p>
      </dgm:t>
    </dgm:pt>
    <dgm:pt modelId="{3DB28A06-8A6D-4990-BB12-00A34FA37BAE}">
      <dgm:prSet custT="1"/>
      <dgm:spPr/>
      <dgm:t>
        <a:bodyPr/>
        <a:lstStyle/>
        <a:p>
          <a:r>
            <a:rPr lang="uk-UA" sz="1200" b="0" dirty="0" smtClean="0"/>
            <a:t>ЗК 12. Знання та розуміння предметної області та розуміння професійної діяльності.</a:t>
          </a:r>
          <a:endParaRPr lang="ru-RU" sz="1200" b="0" dirty="0"/>
        </a:p>
      </dgm:t>
    </dgm:pt>
    <dgm:pt modelId="{8588A729-D306-44DA-9173-3CB868D306DF}" type="parTrans" cxnId="{6CD79059-E066-45A0-9B9A-54CA2064F0FE}">
      <dgm:prSet/>
      <dgm:spPr/>
      <dgm:t>
        <a:bodyPr/>
        <a:lstStyle/>
        <a:p>
          <a:endParaRPr lang="ru-RU"/>
        </a:p>
      </dgm:t>
    </dgm:pt>
    <dgm:pt modelId="{AF79765D-38C2-4E78-88E4-3C4A115463EE}" type="sibTrans" cxnId="{6CD79059-E066-45A0-9B9A-54CA2064F0FE}">
      <dgm:prSet/>
      <dgm:spPr/>
      <dgm:t>
        <a:bodyPr/>
        <a:lstStyle/>
        <a:p>
          <a:endParaRPr lang="ru-RU"/>
        </a:p>
      </dgm:t>
    </dgm:pt>
    <dgm:pt modelId="{23E21B56-6E37-4B24-A190-37A2C963FEA0}">
      <dgm:prSet custT="1"/>
      <dgm:spPr/>
      <dgm:t>
        <a:bodyPr/>
        <a:lstStyle/>
        <a:p>
          <a:r>
            <a:rPr lang="uk-UA" sz="1200" b="0" dirty="0" smtClean="0"/>
            <a:t>СК 2. Здатність використовувати базові категорії та новітні теорії, концепції, технології і методи у сфері міжнародних економічних відносин з урахуванням їх основних форм, застосовувати теоретичні знання щодо функціонування та розвитку міжнародних економічних відносин. </a:t>
          </a:r>
          <a:endParaRPr lang="ru-RU" sz="1200" b="0" dirty="0"/>
        </a:p>
      </dgm:t>
    </dgm:pt>
    <dgm:pt modelId="{9232CAA5-9434-4FE9-A22B-DF4C15973C59}" type="parTrans" cxnId="{EEBEE2CE-E335-4662-B74A-47789A0F0C31}">
      <dgm:prSet/>
      <dgm:spPr/>
      <dgm:t>
        <a:bodyPr/>
        <a:lstStyle/>
        <a:p>
          <a:endParaRPr lang="ru-RU"/>
        </a:p>
      </dgm:t>
    </dgm:pt>
    <dgm:pt modelId="{58FD5F3A-B340-4952-A9EF-9581376CD35B}" type="sibTrans" cxnId="{EEBEE2CE-E335-4662-B74A-47789A0F0C31}">
      <dgm:prSet/>
      <dgm:spPr/>
      <dgm:t>
        <a:bodyPr/>
        <a:lstStyle/>
        <a:p>
          <a:endParaRPr lang="ru-RU"/>
        </a:p>
      </dgm:t>
    </dgm:pt>
    <dgm:pt modelId="{2C296BFC-777D-4FD3-BC98-A0EA3AD63411}">
      <dgm:prSet custT="1"/>
      <dgm:spPr/>
      <dgm:t>
        <a:bodyPr/>
        <a:lstStyle/>
        <a:p>
          <a:r>
            <a:rPr lang="uk-UA" sz="1200" b="0" dirty="0" smtClean="0"/>
            <a:t>СК 4. Здатність обґрунтовувати особливості реалізації форм міжнародних економічних відносин на </a:t>
          </a:r>
          <a:r>
            <a:rPr lang="uk-UA" sz="1200" b="0" dirty="0" err="1" smtClean="0"/>
            <a:t>мега-</a:t>
          </a:r>
          <a:r>
            <a:rPr lang="uk-UA" sz="1200" b="0" dirty="0" smtClean="0"/>
            <a:t>, </a:t>
          </a:r>
          <a:r>
            <a:rPr lang="uk-UA" sz="1200" b="0" dirty="0" err="1" smtClean="0"/>
            <a:t>макро-</a:t>
          </a:r>
          <a:r>
            <a:rPr lang="uk-UA" sz="1200" b="0" dirty="0" smtClean="0"/>
            <a:t>, </a:t>
          </a:r>
          <a:r>
            <a:rPr lang="uk-UA" sz="1200" b="0" dirty="0" err="1" smtClean="0"/>
            <a:t>мезо-</a:t>
          </a:r>
          <a:r>
            <a:rPr lang="uk-UA" sz="1200" b="0" dirty="0" smtClean="0"/>
            <a:t> і </a:t>
          </a:r>
          <a:r>
            <a:rPr lang="uk-UA" sz="1200" b="0" dirty="0" err="1" smtClean="0"/>
            <a:t>мікрорівнях</a:t>
          </a:r>
          <a:r>
            <a:rPr lang="uk-UA" sz="1200" b="0" dirty="0" smtClean="0"/>
            <a:t>. </a:t>
          </a:r>
          <a:endParaRPr lang="ru-RU" sz="1200" b="0" dirty="0"/>
        </a:p>
      </dgm:t>
    </dgm:pt>
    <dgm:pt modelId="{39905AB1-202B-431C-B4E3-427926B45A48}" type="parTrans" cxnId="{8F72BF66-0426-432C-8F96-14CE5310769C}">
      <dgm:prSet/>
      <dgm:spPr/>
      <dgm:t>
        <a:bodyPr/>
        <a:lstStyle/>
        <a:p>
          <a:endParaRPr lang="ru-RU"/>
        </a:p>
      </dgm:t>
    </dgm:pt>
    <dgm:pt modelId="{03B4BD52-3B0E-46A0-B4C1-AF0147CDC487}" type="sibTrans" cxnId="{8F72BF66-0426-432C-8F96-14CE5310769C}">
      <dgm:prSet/>
      <dgm:spPr/>
      <dgm:t>
        <a:bodyPr/>
        <a:lstStyle/>
        <a:p>
          <a:endParaRPr lang="ru-RU"/>
        </a:p>
      </dgm:t>
    </dgm:pt>
    <dgm:pt modelId="{E034E6EF-0EA3-4E19-A279-6E0B8EB57832}">
      <dgm:prSet custT="1"/>
      <dgm:spPr/>
      <dgm:t>
        <a:bodyPr/>
        <a:lstStyle/>
        <a:p>
          <a:r>
            <a:rPr lang="uk-UA" sz="1200" b="0" dirty="0" smtClean="0"/>
            <a:t>СК 5. Здатність здійснювати комплексний аналіз та моніторинг кон’юнктури світових ринків, оцінювати зміни міжнародного середовища та вміти адаптуватися до них. </a:t>
          </a:r>
          <a:endParaRPr lang="ru-RU" sz="1200" b="0" dirty="0"/>
        </a:p>
      </dgm:t>
    </dgm:pt>
    <dgm:pt modelId="{7A9C12BB-CED9-4480-983D-4C5A07B9A492}" type="parTrans" cxnId="{D1A2E581-7979-48A7-86D5-B46BE099D4FE}">
      <dgm:prSet/>
      <dgm:spPr/>
      <dgm:t>
        <a:bodyPr/>
        <a:lstStyle/>
        <a:p>
          <a:endParaRPr lang="ru-RU"/>
        </a:p>
      </dgm:t>
    </dgm:pt>
    <dgm:pt modelId="{E35C033C-ECEC-4EF1-BA83-210FAD9B44C6}" type="sibTrans" cxnId="{D1A2E581-7979-48A7-86D5-B46BE099D4FE}">
      <dgm:prSet/>
      <dgm:spPr/>
      <dgm:t>
        <a:bodyPr/>
        <a:lstStyle/>
        <a:p>
          <a:endParaRPr lang="ru-RU"/>
        </a:p>
      </dgm:t>
    </dgm:pt>
    <dgm:pt modelId="{58E4ADFE-8059-46AA-AB75-17981CD568DB}">
      <dgm:prSet custT="1"/>
      <dgm:spPr/>
      <dgm:t>
        <a:bodyPr/>
        <a:lstStyle/>
        <a:p>
          <a:r>
            <a:rPr lang="uk-UA" sz="1200" b="0" dirty="0" smtClean="0"/>
            <a:t>СК 8. Здатність визначати функціональні особливості, характер, рівень та ступінь взаємозв’язків між суб’єктами міжнародних економічних відносин різного рівня та налагоджувати комунікації між ними. </a:t>
          </a:r>
          <a:endParaRPr lang="ru-RU" sz="1200" b="0" dirty="0"/>
        </a:p>
      </dgm:t>
    </dgm:pt>
    <dgm:pt modelId="{7BFD1B79-1292-4849-944B-B0D4F0519BAD}" type="parTrans" cxnId="{CACB2155-6F43-4833-AF7C-64ED197004DA}">
      <dgm:prSet/>
      <dgm:spPr/>
      <dgm:t>
        <a:bodyPr/>
        <a:lstStyle/>
        <a:p>
          <a:endParaRPr lang="ru-RU"/>
        </a:p>
      </dgm:t>
    </dgm:pt>
    <dgm:pt modelId="{6F748D3F-6655-439A-9173-57B78D444D69}" type="sibTrans" cxnId="{CACB2155-6F43-4833-AF7C-64ED197004DA}">
      <dgm:prSet/>
      <dgm:spPr/>
      <dgm:t>
        <a:bodyPr/>
        <a:lstStyle/>
        <a:p>
          <a:endParaRPr lang="ru-RU"/>
        </a:p>
      </dgm:t>
    </dgm:pt>
    <dgm:pt modelId="{2F765EF8-8090-4156-B75B-356E1AA2D271}">
      <dgm:prSet/>
      <dgm:spPr/>
      <dgm:t>
        <a:bodyPr/>
        <a:lstStyle/>
        <a:p>
          <a:r>
            <a:rPr lang="uk-UA" b="0" dirty="0" smtClean="0"/>
            <a:t>ПРН 4. </a:t>
          </a:r>
          <a:r>
            <a:rPr lang="uk-UA" b="0" dirty="0" err="1" smtClean="0"/>
            <a:t>Систематизовувати</a:t>
          </a:r>
          <a:r>
            <a:rPr lang="uk-UA" b="0" dirty="0" smtClean="0"/>
            <a:t> й упорядковувати отриману інформацію щодо процесів і явищ у світовому господарстві; оцінювати та пояснювати вплив ендогенних і екзогенних факторів на них; формулювати висновки і розробляти рекомендації з урахуванням особливостей національного і міжнародного середовища. </a:t>
          </a:r>
          <a:endParaRPr lang="ru-RU" b="1" dirty="0"/>
        </a:p>
      </dgm:t>
    </dgm:pt>
    <dgm:pt modelId="{46E6A96D-E7CA-4C04-9AC4-166884241765}" type="parTrans" cxnId="{7379C223-D385-4705-AF1D-2B71017B6B72}">
      <dgm:prSet/>
      <dgm:spPr/>
      <dgm:t>
        <a:bodyPr/>
        <a:lstStyle/>
        <a:p>
          <a:endParaRPr lang="ru-RU"/>
        </a:p>
      </dgm:t>
    </dgm:pt>
    <dgm:pt modelId="{51958DD2-8F43-4199-B070-56C2A835677C}" type="sibTrans" cxnId="{7379C223-D385-4705-AF1D-2B71017B6B72}">
      <dgm:prSet/>
      <dgm:spPr/>
      <dgm:t>
        <a:bodyPr/>
        <a:lstStyle/>
        <a:p>
          <a:endParaRPr lang="ru-RU"/>
        </a:p>
      </dgm:t>
    </dgm:pt>
    <dgm:pt modelId="{18ADF540-FBF8-436A-80D9-351714100AD9}">
      <dgm:prSet/>
      <dgm:spPr/>
      <dgm:t>
        <a:bodyPr/>
        <a:lstStyle/>
        <a:p>
          <a:r>
            <a:rPr lang="uk-UA" b="0" smtClean="0"/>
            <a:t>ПРН 5. Володіти навичками самоаналізу (самоконтролю), бути зрозумілим для представників інших бізнес-культур та професійних груп різного рівня (з фахівцями з інших галузей знань/видів діяльності) на засадах цінування різноманітності, мультикультурності, толерантності та поваги до них. </a:t>
          </a:r>
          <a:endParaRPr lang="ru-RU" b="1"/>
        </a:p>
      </dgm:t>
    </dgm:pt>
    <dgm:pt modelId="{A4C92A06-5018-4585-87D9-AFA5D6E22DB5}" type="parTrans" cxnId="{B3A6E98C-2C53-47DD-9715-7EC29F3F7B0F}">
      <dgm:prSet/>
      <dgm:spPr/>
      <dgm:t>
        <a:bodyPr/>
        <a:lstStyle/>
        <a:p>
          <a:endParaRPr lang="ru-RU"/>
        </a:p>
      </dgm:t>
    </dgm:pt>
    <dgm:pt modelId="{8AC6BEB6-38B0-46E0-A854-95CDF5EE7CBA}" type="sibTrans" cxnId="{B3A6E98C-2C53-47DD-9715-7EC29F3F7B0F}">
      <dgm:prSet/>
      <dgm:spPr/>
      <dgm:t>
        <a:bodyPr/>
        <a:lstStyle/>
        <a:p>
          <a:endParaRPr lang="ru-RU"/>
        </a:p>
      </dgm:t>
    </dgm:pt>
    <dgm:pt modelId="{90D79041-5024-48EE-BC6B-5004FE6120BC}">
      <dgm:prSet/>
      <dgm:spPr/>
      <dgm:t>
        <a:bodyPr/>
        <a:lstStyle/>
        <a:p>
          <a:r>
            <a:rPr lang="uk-UA" b="0" dirty="0" smtClean="0"/>
            <a:t>ПРН 9. Розуміти і вміти застосовувати, відповідно до інших вимог освітньої програми, сучасні теорії та методи розв’язання спеціалізованих складних задач і практичних проблем у сфері міжнародної торгівлі товарами та послугами, міжнародного руху капіталу, міжнародних валютно-фінансових та кредитних відносин, мобільності людських ресурсів, міжнародного трансферу технологій.</a:t>
          </a:r>
          <a:endParaRPr lang="ru-RU" b="1" dirty="0"/>
        </a:p>
      </dgm:t>
    </dgm:pt>
    <dgm:pt modelId="{9F9B353A-DE96-4190-9374-C076733C078D}" type="parTrans" cxnId="{24382FD4-10CC-4DF1-AB0A-016081FCC884}">
      <dgm:prSet/>
      <dgm:spPr/>
      <dgm:t>
        <a:bodyPr/>
        <a:lstStyle/>
        <a:p>
          <a:endParaRPr lang="ru-RU"/>
        </a:p>
      </dgm:t>
    </dgm:pt>
    <dgm:pt modelId="{A9DCF336-DF26-4A00-BA18-9E21C4D64113}" type="sibTrans" cxnId="{24382FD4-10CC-4DF1-AB0A-016081FCC884}">
      <dgm:prSet/>
      <dgm:spPr/>
      <dgm:t>
        <a:bodyPr/>
        <a:lstStyle/>
        <a:p>
          <a:endParaRPr lang="ru-RU"/>
        </a:p>
      </dgm:t>
    </dgm:pt>
    <dgm:pt modelId="{4607EA16-0180-4118-97A0-BC965A5AC99A}">
      <dgm:prSet/>
      <dgm:spPr/>
      <dgm:t>
        <a:bodyPr/>
        <a:lstStyle/>
        <a:p>
          <a:r>
            <a:rPr lang="uk-UA" b="0" dirty="0" smtClean="0"/>
            <a:t>ПРН 11. Обґрунтовувати власну думку щодо конкретних умов реалізації форм міжнародних економічних відносин на </a:t>
          </a:r>
          <a:r>
            <a:rPr lang="uk-UA" b="0" dirty="0" err="1" smtClean="0"/>
            <a:t>мега-</a:t>
          </a:r>
          <a:r>
            <a:rPr lang="uk-UA" b="0" dirty="0" smtClean="0"/>
            <a:t>, </a:t>
          </a:r>
          <a:r>
            <a:rPr lang="uk-UA" b="0" dirty="0" err="1" smtClean="0"/>
            <a:t>макро-</a:t>
          </a:r>
          <a:r>
            <a:rPr lang="uk-UA" b="0" dirty="0" smtClean="0"/>
            <a:t>, </a:t>
          </a:r>
          <a:r>
            <a:rPr lang="uk-UA" b="0" dirty="0" err="1" smtClean="0"/>
            <a:t>мезо-</a:t>
          </a:r>
          <a:r>
            <a:rPr lang="uk-UA" b="0" dirty="0" smtClean="0"/>
            <a:t> і </a:t>
          </a:r>
          <a:r>
            <a:rPr lang="uk-UA" b="0" dirty="0" err="1" smtClean="0"/>
            <a:t>мікрорівнях</a:t>
          </a:r>
          <a:r>
            <a:rPr lang="uk-UA" b="0" dirty="0" smtClean="0"/>
            <a:t>. </a:t>
          </a:r>
          <a:endParaRPr lang="ru-RU" b="1" dirty="0"/>
        </a:p>
      </dgm:t>
    </dgm:pt>
    <dgm:pt modelId="{FE2F7FD9-C3F0-4E1E-99D7-BFBB8E46DBF9}" type="parTrans" cxnId="{6B41060E-EB8B-4BB8-9EAA-BF0DBB2855D7}">
      <dgm:prSet/>
      <dgm:spPr/>
      <dgm:t>
        <a:bodyPr/>
        <a:lstStyle/>
        <a:p>
          <a:endParaRPr lang="ru-RU"/>
        </a:p>
      </dgm:t>
    </dgm:pt>
    <dgm:pt modelId="{B399D1D2-E1BF-4CF3-91DC-1DCBAD1BF798}" type="sibTrans" cxnId="{6B41060E-EB8B-4BB8-9EAA-BF0DBB2855D7}">
      <dgm:prSet/>
      <dgm:spPr/>
      <dgm:t>
        <a:bodyPr/>
        <a:lstStyle/>
        <a:p>
          <a:endParaRPr lang="ru-RU"/>
        </a:p>
      </dgm:t>
    </dgm:pt>
    <dgm:pt modelId="{B75F8991-FCB4-4FC8-A62D-0D917A483D1A}">
      <dgm:prSet/>
      <dgm:spPr/>
      <dgm:t>
        <a:bodyPr/>
        <a:lstStyle/>
        <a:p>
          <a:r>
            <a:rPr lang="uk-UA" b="0" dirty="0" smtClean="0"/>
            <a:t>ПРН 14. Розуміти і застосовувати теорії, принципи, засоби й інструменти реалізації міжнародних валютно-фінансових та кредитних відносин. </a:t>
          </a:r>
          <a:endParaRPr lang="ru-RU" b="1" dirty="0"/>
        </a:p>
      </dgm:t>
    </dgm:pt>
    <dgm:pt modelId="{C9587A9E-B760-4E60-A5CB-B7697DE87422}" type="parTrans" cxnId="{0CEBEBF8-DACD-4E56-B03E-358D54FB830F}">
      <dgm:prSet/>
      <dgm:spPr/>
      <dgm:t>
        <a:bodyPr/>
        <a:lstStyle/>
        <a:p>
          <a:endParaRPr lang="ru-RU"/>
        </a:p>
      </dgm:t>
    </dgm:pt>
    <dgm:pt modelId="{58571841-1DFC-4854-8FC6-53A6DBECC3FC}" type="sibTrans" cxnId="{0CEBEBF8-DACD-4E56-B03E-358D54FB830F}">
      <dgm:prSet/>
      <dgm:spPr/>
      <dgm:t>
        <a:bodyPr/>
        <a:lstStyle/>
        <a:p>
          <a:endParaRPr lang="ru-RU"/>
        </a:p>
      </dgm:t>
    </dgm:pt>
    <dgm:pt modelId="{69AB5096-D801-4003-B5B2-EE9792318CDF}">
      <dgm:prSet/>
      <dgm:spPr/>
      <dgm:t>
        <a:bodyPr/>
        <a:lstStyle/>
        <a:p>
          <a:r>
            <a:rPr lang="uk-UA" b="0" dirty="0" smtClean="0"/>
            <a:t>ПРН 15. Визначати функціональні особливості, характер, рівень та ступінь взаємозв’язків між суб’єктами міжнародних економічних відносин різного рівня та налагоджувати комунікації між ними. </a:t>
          </a:r>
          <a:endParaRPr lang="ru-RU" b="1" dirty="0"/>
        </a:p>
      </dgm:t>
    </dgm:pt>
    <dgm:pt modelId="{4C2FE774-7F4C-46FD-8AB2-835BF761E6E6}" type="parTrans" cxnId="{679BE46D-B4E2-47F8-B2A7-B4AEB74ADCFD}">
      <dgm:prSet/>
      <dgm:spPr/>
      <dgm:t>
        <a:bodyPr/>
        <a:lstStyle/>
        <a:p>
          <a:endParaRPr lang="ru-RU"/>
        </a:p>
      </dgm:t>
    </dgm:pt>
    <dgm:pt modelId="{80B97BFE-AD87-4971-896C-29986BB7306D}" type="sibTrans" cxnId="{679BE46D-B4E2-47F8-B2A7-B4AEB74ADCFD}">
      <dgm:prSet/>
      <dgm:spPr/>
      <dgm:t>
        <a:bodyPr/>
        <a:lstStyle/>
        <a:p>
          <a:endParaRPr lang="ru-RU"/>
        </a:p>
      </dgm:t>
    </dgm:pt>
    <dgm:pt modelId="{E39B008C-9880-4EF1-B09E-01F1F267B074}">
      <dgm:prSet/>
      <dgm:spPr/>
      <dgm:t>
        <a:bodyPr/>
        <a:lstStyle/>
        <a:p>
          <a:r>
            <a:rPr lang="uk-UA" b="0" smtClean="0"/>
            <a:t>ПРН 16. Демонструвати знання про стан досліджень міжнародних економічних відносин та світового господарства у міждисциплінарному поєднанні із політичними, юридичними, природничими науками. </a:t>
          </a:r>
          <a:endParaRPr lang="ru-RU" b="1"/>
        </a:p>
      </dgm:t>
    </dgm:pt>
    <dgm:pt modelId="{F5DC2AD1-71A9-4D71-972E-1DDA03CFB3BD}" type="parTrans" cxnId="{1DB9D504-480D-42FA-A90D-86D040BD0C86}">
      <dgm:prSet/>
      <dgm:spPr/>
      <dgm:t>
        <a:bodyPr/>
        <a:lstStyle/>
        <a:p>
          <a:endParaRPr lang="ru-RU"/>
        </a:p>
      </dgm:t>
    </dgm:pt>
    <dgm:pt modelId="{F0EF3766-288D-449B-8866-54CE51028892}" type="sibTrans" cxnId="{1DB9D504-480D-42FA-A90D-86D040BD0C86}">
      <dgm:prSet/>
      <dgm:spPr/>
      <dgm:t>
        <a:bodyPr/>
        <a:lstStyle/>
        <a:p>
          <a:endParaRPr lang="ru-RU"/>
        </a:p>
      </dgm:t>
    </dgm:pt>
    <dgm:pt modelId="{880814DC-1AC9-4928-B009-D302A5EE5FB2}">
      <dgm:prSet/>
      <dgm:spPr/>
      <dgm:t>
        <a:bodyPr/>
        <a:lstStyle/>
        <a:p>
          <a:r>
            <a:rPr lang="uk-UA" b="0" smtClean="0"/>
            <a:t>ПРН 17. Визначати причини, типи та характер міжнародних конфліктів і суперечок, обґрунтовувати і застосовувати економічні, юридичні та дипломатичні методи і засоби їх вирішення на міжнародному рівні, відстоюючи національні інтереси України. </a:t>
          </a:r>
          <a:endParaRPr lang="ru-RU" b="1"/>
        </a:p>
      </dgm:t>
    </dgm:pt>
    <dgm:pt modelId="{534EC4FD-657D-4021-A85C-92A5D35A452A}" type="parTrans" cxnId="{F2AC908C-835F-413F-AFB1-F0DE7DB06A1A}">
      <dgm:prSet/>
      <dgm:spPr/>
      <dgm:t>
        <a:bodyPr/>
        <a:lstStyle/>
        <a:p>
          <a:endParaRPr lang="ru-RU"/>
        </a:p>
      </dgm:t>
    </dgm:pt>
    <dgm:pt modelId="{CFF8C123-B5F0-42B5-B97D-4686024748CF}" type="sibTrans" cxnId="{F2AC908C-835F-413F-AFB1-F0DE7DB06A1A}">
      <dgm:prSet/>
      <dgm:spPr/>
      <dgm:t>
        <a:bodyPr/>
        <a:lstStyle/>
        <a:p>
          <a:endParaRPr lang="ru-RU"/>
        </a:p>
      </dgm:t>
    </dgm:pt>
    <dgm:pt modelId="{B3B1FD49-B0BC-4C16-A3EB-FF16F744DE5A}">
      <dgm:prSet/>
      <dgm:spPr/>
      <dgm:t>
        <a:bodyPr/>
        <a:lstStyle/>
        <a:p>
          <a:r>
            <a:rPr lang="uk-UA" b="0" smtClean="0"/>
            <a:t>ПРН 18. Досліджувати економічні явища та процеси у міжнародній сфері на основі розуміння категорій, законів; виділяючи й узагальнюючи тенденції, закономірності функціонування та розвитку світового господарства з урахуванням причинно-наслідкових та просторово-часових зв’язків. </a:t>
          </a:r>
          <a:endParaRPr lang="ru-RU" b="1"/>
        </a:p>
      </dgm:t>
    </dgm:pt>
    <dgm:pt modelId="{A74DBEFA-97E1-482D-B4CE-42B35EF6A539}" type="parTrans" cxnId="{1E19C019-1629-47FD-9027-5D285F5F23A3}">
      <dgm:prSet/>
      <dgm:spPr/>
      <dgm:t>
        <a:bodyPr/>
        <a:lstStyle/>
        <a:p>
          <a:endParaRPr lang="ru-RU"/>
        </a:p>
      </dgm:t>
    </dgm:pt>
    <dgm:pt modelId="{69EB2D07-25AF-42A8-BBD7-DB5FD8305886}" type="sibTrans" cxnId="{1E19C019-1629-47FD-9027-5D285F5F23A3}">
      <dgm:prSet/>
      <dgm:spPr/>
      <dgm:t>
        <a:bodyPr/>
        <a:lstStyle/>
        <a:p>
          <a:endParaRPr lang="ru-RU"/>
        </a:p>
      </dgm:t>
    </dgm:pt>
    <dgm:pt modelId="{7A6BCB6A-3DA9-4EAA-B762-A9630C799CC2}">
      <dgm:prSet/>
      <dgm:spPr/>
      <dgm:t>
        <a:bodyPr/>
        <a:lstStyle/>
        <a:p>
          <a:r>
            <a:rPr lang="uk-UA" b="0" dirty="0" smtClean="0"/>
            <a:t>ПРН 24. Обґрунтовувати вибір і застосовувати інформаційно-аналітичний інструментарій, економіко-статистичні методи обчислення, складні техніки аналізу та методи моніторингу кон’юнктури світових ринків. </a:t>
          </a:r>
          <a:endParaRPr lang="ru-RU" b="1" dirty="0"/>
        </a:p>
      </dgm:t>
    </dgm:pt>
    <dgm:pt modelId="{FFA9EB39-A3C4-4B04-8892-565EDF89DFA7}" type="parTrans" cxnId="{7E9C3282-46B5-4BA9-859A-D01FEF73E9EF}">
      <dgm:prSet/>
      <dgm:spPr/>
      <dgm:t>
        <a:bodyPr/>
        <a:lstStyle/>
        <a:p>
          <a:endParaRPr lang="ru-RU"/>
        </a:p>
      </dgm:t>
    </dgm:pt>
    <dgm:pt modelId="{BBC826CD-73B2-42EE-B87E-DF87C248C4B0}" type="sibTrans" cxnId="{7E9C3282-46B5-4BA9-859A-D01FEF73E9EF}">
      <dgm:prSet/>
      <dgm:spPr/>
      <dgm:t>
        <a:bodyPr/>
        <a:lstStyle/>
        <a:p>
          <a:endParaRPr lang="ru-RU"/>
        </a:p>
      </dgm:t>
    </dgm:pt>
    <dgm:pt modelId="{157B68B5-CB70-4E20-956D-AC95B2C02DC6}">
      <dgm:prSet/>
      <dgm:spPr/>
      <dgm:t>
        <a:bodyPr/>
        <a:lstStyle/>
        <a:p>
          <a:r>
            <a:rPr lang="uk-UA" dirty="0" smtClean="0"/>
            <a:t>ПРН 25. Презентувати результати дослідження на базі яких, розробляються рекомендації та заходи з адаптації до змін міжнародного середовища.</a:t>
          </a:r>
          <a:endParaRPr lang="ru-RU" dirty="0"/>
        </a:p>
      </dgm:t>
    </dgm:pt>
    <dgm:pt modelId="{C653405D-F31F-414F-8988-CFBACFFC5BE3}" type="parTrans" cxnId="{C97FC619-147D-4204-9C5B-8CCFAFDAFF0C}">
      <dgm:prSet/>
      <dgm:spPr/>
      <dgm:t>
        <a:bodyPr/>
        <a:lstStyle/>
        <a:p>
          <a:endParaRPr lang="ru-RU"/>
        </a:p>
      </dgm:t>
    </dgm:pt>
    <dgm:pt modelId="{E3C5BA3D-0D88-4938-B292-D9795038C1F5}" type="sibTrans" cxnId="{C97FC619-147D-4204-9C5B-8CCFAFDAFF0C}">
      <dgm:prSet/>
      <dgm:spPr/>
      <dgm:t>
        <a:bodyPr/>
        <a:lstStyle/>
        <a:p>
          <a:endParaRPr lang="ru-RU"/>
        </a:p>
      </dgm:t>
    </dgm:pt>
    <dgm:pt modelId="{28E609DF-B7AE-4A5E-B939-87476653C313}" type="pres">
      <dgm:prSet presAssocID="{677C177C-CC37-489F-8828-B146C86DB344}" presName="Name0" presStyleCnt="0">
        <dgm:presLayoutVars>
          <dgm:dir/>
          <dgm:animLvl val="lvl"/>
          <dgm:resizeHandles val="exact"/>
        </dgm:presLayoutVars>
      </dgm:prSet>
      <dgm:spPr/>
    </dgm:pt>
    <dgm:pt modelId="{D5D219E1-BA3C-4219-BCEA-587EC37EC949}" type="pres">
      <dgm:prSet presAssocID="{A5B0D508-9BD5-4180-8A7D-89CC161620E9}" presName="composite" presStyleCnt="0"/>
      <dgm:spPr/>
    </dgm:pt>
    <dgm:pt modelId="{211203FF-9CA5-4DA6-99F1-C4E19E9A283D}" type="pres">
      <dgm:prSet presAssocID="{A5B0D508-9BD5-4180-8A7D-89CC161620E9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E6A29C3B-1927-46A9-B04E-10D0EE1E8148}" type="pres">
      <dgm:prSet presAssocID="{A5B0D508-9BD5-4180-8A7D-89CC161620E9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6C0B5A-59CC-4289-AF01-BE4B4A203DAE}" type="pres">
      <dgm:prSet presAssocID="{29E279B0-1852-4302-88AE-C65F06848825}" presName="space" presStyleCnt="0"/>
      <dgm:spPr/>
    </dgm:pt>
    <dgm:pt modelId="{2B05CA0D-F124-4FA6-9411-FC8A24A99229}" type="pres">
      <dgm:prSet presAssocID="{17D04685-ECB2-4FC1-82ED-768819C74F47}" presName="composite" presStyleCnt="0"/>
      <dgm:spPr/>
    </dgm:pt>
    <dgm:pt modelId="{5C300248-F532-4DD9-9FC2-BD154E5CC705}" type="pres">
      <dgm:prSet presAssocID="{17D04685-ECB2-4FC1-82ED-768819C74F47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A3F811A6-A48D-4D2E-AC1E-F7FED23DC4B6}" type="pres">
      <dgm:prSet presAssocID="{17D04685-ECB2-4FC1-82ED-768819C74F47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C809A91-6330-422D-A803-332A2E3E81A3}" type="presOf" srcId="{955A99EA-B982-41BF-B8B5-4F31753EC8F2}" destId="{E6A29C3B-1927-46A9-B04E-10D0EE1E8148}" srcOrd="0" destOrd="0" presId="urn:microsoft.com/office/officeart/2005/8/layout/hList1"/>
    <dgm:cxn modelId="{69C3F3BF-4BC3-40BC-B168-FB53000776C1}" type="presOf" srcId="{E39B008C-9880-4EF1-B09E-01F1F267B074}" destId="{A3F811A6-A48D-4D2E-AC1E-F7FED23DC4B6}" srcOrd="0" destOrd="7" presId="urn:microsoft.com/office/officeart/2005/8/layout/hList1"/>
    <dgm:cxn modelId="{6F46C726-2296-4342-86C6-364009CAF7A2}" type="presOf" srcId="{18ADF540-FBF8-436A-80D9-351714100AD9}" destId="{A3F811A6-A48D-4D2E-AC1E-F7FED23DC4B6}" srcOrd="0" destOrd="2" presId="urn:microsoft.com/office/officeart/2005/8/layout/hList1"/>
    <dgm:cxn modelId="{A87F6254-2A58-450A-807A-74AC31E37516}" type="presOf" srcId="{23E21B56-6E37-4B24-A190-37A2C963FEA0}" destId="{E6A29C3B-1927-46A9-B04E-10D0EE1E8148}" srcOrd="0" destOrd="2" presId="urn:microsoft.com/office/officeart/2005/8/layout/hList1"/>
    <dgm:cxn modelId="{C97FC619-147D-4204-9C5B-8CCFAFDAFF0C}" srcId="{17D04685-ECB2-4FC1-82ED-768819C74F47}" destId="{157B68B5-CB70-4E20-956D-AC95B2C02DC6}" srcOrd="11" destOrd="0" parTransId="{C653405D-F31F-414F-8988-CFBACFFC5BE3}" sibTransId="{E3C5BA3D-0D88-4938-B292-D9795038C1F5}"/>
    <dgm:cxn modelId="{EEBEE2CE-E335-4662-B74A-47789A0F0C31}" srcId="{A5B0D508-9BD5-4180-8A7D-89CC161620E9}" destId="{23E21B56-6E37-4B24-A190-37A2C963FEA0}" srcOrd="2" destOrd="0" parTransId="{9232CAA5-9434-4FE9-A22B-DF4C15973C59}" sibTransId="{58FD5F3A-B340-4952-A9EF-9581376CD35B}"/>
    <dgm:cxn modelId="{C0FDA448-0EE5-40FF-8F8A-AAE51155185B}" type="presOf" srcId="{157B68B5-CB70-4E20-956D-AC95B2C02DC6}" destId="{A3F811A6-A48D-4D2E-AC1E-F7FED23DC4B6}" srcOrd="0" destOrd="11" presId="urn:microsoft.com/office/officeart/2005/8/layout/hList1"/>
    <dgm:cxn modelId="{C98F4BA7-D955-4784-9B90-43803B0115E0}" type="presOf" srcId="{58E4ADFE-8059-46AA-AB75-17981CD568DB}" destId="{E6A29C3B-1927-46A9-B04E-10D0EE1E8148}" srcOrd="0" destOrd="5" presId="urn:microsoft.com/office/officeart/2005/8/layout/hList1"/>
    <dgm:cxn modelId="{7E9C3282-46B5-4BA9-859A-D01FEF73E9EF}" srcId="{17D04685-ECB2-4FC1-82ED-768819C74F47}" destId="{7A6BCB6A-3DA9-4EAA-B762-A9630C799CC2}" srcOrd="10" destOrd="0" parTransId="{FFA9EB39-A3C4-4B04-8892-565EDF89DFA7}" sibTransId="{BBC826CD-73B2-42EE-B87E-DF87C248C4B0}"/>
    <dgm:cxn modelId="{6CD79059-E066-45A0-9B9A-54CA2064F0FE}" srcId="{A5B0D508-9BD5-4180-8A7D-89CC161620E9}" destId="{3DB28A06-8A6D-4990-BB12-00A34FA37BAE}" srcOrd="1" destOrd="0" parTransId="{8588A729-D306-44DA-9173-3CB868D306DF}" sibTransId="{AF79765D-38C2-4E78-88E4-3C4A115463EE}"/>
    <dgm:cxn modelId="{33198290-CEB3-4243-AEF6-2B1DA4C58449}" type="presOf" srcId="{4607EA16-0180-4118-97A0-BC965A5AC99A}" destId="{A3F811A6-A48D-4D2E-AC1E-F7FED23DC4B6}" srcOrd="0" destOrd="4" presId="urn:microsoft.com/office/officeart/2005/8/layout/hList1"/>
    <dgm:cxn modelId="{D1A2E581-7979-48A7-86D5-B46BE099D4FE}" srcId="{A5B0D508-9BD5-4180-8A7D-89CC161620E9}" destId="{E034E6EF-0EA3-4E19-A279-6E0B8EB57832}" srcOrd="4" destOrd="0" parTransId="{7A9C12BB-CED9-4480-983D-4C5A07B9A492}" sibTransId="{E35C033C-ECEC-4EF1-BA83-210FAD9B44C6}"/>
    <dgm:cxn modelId="{E7A6084B-1B1E-4C1B-B02E-95A8CE77A4B6}" type="presOf" srcId="{B3B1FD49-B0BC-4C16-A3EB-FF16F744DE5A}" destId="{A3F811A6-A48D-4D2E-AC1E-F7FED23DC4B6}" srcOrd="0" destOrd="9" presId="urn:microsoft.com/office/officeart/2005/8/layout/hList1"/>
    <dgm:cxn modelId="{707E5772-A4D3-4787-9FE0-13D91378BB62}" type="presOf" srcId="{677C177C-CC37-489F-8828-B146C86DB344}" destId="{28E609DF-B7AE-4A5E-B939-87476653C313}" srcOrd="0" destOrd="0" presId="urn:microsoft.com/office/officeart/2005/8/layout/hList1"/>
    <dgm:cxn modelId="{F2AC908C-835F-413F-AFB1-F0DE7DB06A1A}" srcId="{17D04685-ECB2-4FC1-82ED-768819C74F47}" destId="{880814DC-1AC9-4928-B009-D302A5EE5FB2}" srcOrd="8" destOrd="0" parTransId="{534EC4FD-657D-4021-A85C-92A5D35A452A}" sibTransId="{CFF8C123-B5F0-42B5-B97D-4686024748CF}"/>
    <dgm:cxn modelId="{1E19C019-1629-47FD-9027-5D285F5F23A3}" srcId="{17D04685-ECB2-4FC1-82ED-768819C74F47}" destId="{B3B1FD49-B0BC-4C16-A3EB-FF16F744DE5A}" srcOrd="9" destOrd="0" parTransId="{A74DBEFA-97E1-482D-B4CE-42B35EF6A539}" sibTransId="{69EB2D07-25AF-42A8-BBD7-DB5FD8305886}"/>
    <dgm:cxn modelId="{24382FD4-10CC-4DF1-AB0A-016081FCC884}" srcId="{17D04685-ECB2-4FC1-82ED-768819C74F47}" destId="{90D79041-5024-48EE-BC6B-5004FE6120BC}" srcOrd="3" destOrd="0" parTransId="{9F9B353A-DE96-4190-9374-C076733C078D}" sibTransId="{A9DCF336-DF26-4A00-BA18-9E21C4D64113}"/>
    <dgm:cxn modelId="{E788BF49-ACA2-43A3-BD19-8653A1335B68}" type="presOf" srcId="{2F765EF8-8090-4156-B75B-356E1AA2D271}" destId="{A3F811A6-A48D-4D2E-AC1E-F7FED23DC4B6}" srcOrd="0" destOrd="1" presId="urn:microsoft.com/office/officeart/2005/8/layout/hList1"/>
    <dgm:cxn modelId="{44A8593D-E98F-4B53-89DE-80BAFD50E007}" type="presOf" srcId="{2C296BFC-777D-4FD3-BC98-A0EA3AD63411}" destId="{E6A29C3B-1927-46A9-B04E-10D0EE1E8148}" srcOrd="0" destOrd="3" presId="urn:microsoft.com/office/officeart/2005/8/layout/hList1"/>
    <dgm:cxn modelId="{DD6379EF-4007-458A-A3AB-902FF01BAEC3}" type="presOf" srcId="{17D04685-ECB2-4FC1-82ED-768819C74F47}" destId="{5C300248-F532-4DD9-9FC2-BD154E5CC705}" srcOrd="0" destOrd="0" presId="urn:microsoft.com/office/officeart/2005/8/layout/hList1"/>
    <dgm:cxn modelId="{6C567231-90B7-4ABA-A6D1-06933E1D1D00}" type="presOf" srcId="{69AB5096-D801-4003-B5B2-EE9792318CDF}" destId="{A3F811A6-A48D-4D2E-AC1E-F7FED23DC4B6}" srcOrd="0" destOrd="6" presId="urn:microsoft.com/office/officeart/2005/8/layout/hList1"/>
    <dgm:cxn modelId="{5A3F95B6-F246-46BB-B7C3-D4F64DC0CE3C}" srcId="{A5B0D508-9BD5-4180-8A7D-89CC161620E9}" destId="{955A99EA-B982-41BF-B8B5-4F31753EC8F2}" srcOrd="0" destOrd="0" parTransId="{26CF2CCC-61A8-4F55-96C3-DD681E4D3322}" sibTransId="{9D231553-F146-420F-AD0D-16A62B2BB248}"/>
    <dgm:cxn modelId="{679BE46D-B4E2-47F8-B2A7-B4AEB74ADCFD}" srcId="{17D04685-ECB2-4FC1-82ED-768819C74F47}" destId="{69AB5096-D801-4003-B5B2-EE9792318CDF}" srcOrd="6" destOrd="0" parTransId="{4C2FE774-7F4C-46FD-8AB2-835BF761E6E6}" sibTransId="{80B97BFE-AD87-4971-896C-29986BB7306D}"/>
    <dgm:cxn modelId="{26E7C766-660B-4800-B782-15FF81009220}" type="presOf" srcId="{90D79041-5024-48EE-BC6B-5004FE6120BC}" destId="{A3F811A6-A48D-4D2E-AC1E-F7FED23DC4B6}" srcOrd="0" destOrd="3" presId="urn:microsoft.com/office/officeart/2005/8/layout/hList1"/>
    <dgm:cxn modelId="{2BC9486E-7989-4484-81A0-652DFA7B0C82}" type="presOf" srcId="{3DB28A06-8A6D-4990-BB12-00A34FA37BAE}" destId="{E6A29C3B-1927-46A9-B04E-10D0EE1E8148}" srcOrd="0" destOrd="1" presId="urn:microsoft.com/office/officeart/2005/8/layout/hList1"/>
    <dgm:cxn modelId="{97C797A5-A0F9-423F-AAE8-510842DF4DF9}" type="presOf" srcId="{880814DC-1AC9-4928-B009-D302A5EE5FB2}" destId="{A3F811A6-A48D-4D2E-AC1E-F7FED23DC4B6}" srcOrd="0" destOrd="8" presId="urn:microsoft.com/office/officeart/2005/8/layout/hList1"/>
    <dgm:cxn modelId="{B3A6E98C-2C53-47DD-9715-7EC29F3F7B0F}" srcId="{17D04685-ECB2-4FC1-82ED-768819C74F47}" destId="{18ADF540-FBF8-436A-80D9-351714100AD9}" srcOrd="2" destOrd="0" parTransId="{A4C92A06-5018-4585-87D9-AFA5D6E22DB5}" sibTransId="{8AC6BEB6-38B0-46E0-A854-95CDF5EE7CBA}"/>
    <dgm:cxn modelId="{B69550D0-FDF7-40AD-9F5C-87261CEBB393}" srcId="{677C177C-CC37-489F-8828-B146C86DB344}" destId="{17D04685-ECB2-4FC1-82ED-768819C74F47}" srcOrd="1" destOrd="0" parTransId="{531347FF-93C0-4E07-9726-2D85215AE6A6}" sibTransId="{33C9BFB1-C902-44AE-8887-308AE9997A76}"/>
    <dgm:cxn modelId="{1DB9D504-480D-42FA-A90D-86D040BD0C86}" srcId="{17D04685-ECB2-4FC1-82ED-768819C74F47}" destId="{E39B008C-9880-4EF1-B09E-01F1F267B074}" srcOrd="7" destOrd="0" parTransId="{F5DC2AD1-71A9-4D71-972E-1DDA03CFB3BD}" sibTransId="{F0EF3766-288D-449B-8866-54CE51028892}"/>
    <dgm:cxn modelId="{DC4925BA-75B4-4F9D-9F62-9ABE0900B73B}" type="presOf" srcId="{E034E6EF-0EA3-4E19-A279-6E0B8EB57832}" destId="{E6A29C3B-1927-46A9-B04E-10D0EE1E8148}" srcOrd="0" destOrd="4" presId="urn:microsoft.com/office/officeart/2005/8/layout/hList1"/>
    <dgm:cxn modelId="{CACB2155-6F43-4833-AF7C-64ED197004DA}" srcId="{A5B0D508-9BD5-4180-8A7D-89CC161620E9}" destId="{58E4ADFE-8059-46AA-AB75-17981CD568DB}" srcOrd="5" destOrd="0" parTransId="{7BFD1B79-1292-4849-944B-B0D4F0519BAD}" sibTransId="{6F748D3F-6655-439A-9173-57B78D444D69}"/>
    <dgm:cxn modelId="{8F72BF66-0426-432C-8F96-14CE5310769C}" srcId="{A5B0D508-9BD5-4180-8A7D-89CC161620E9}" destId="{2C296BFC-777D-4FD3-BC98-A0EA3AD63411}" srcOrd="3" destOrd="0" parTransId="{39905AB1-202B-431C-B4E3-427926B45A48}" sibTransId="{03B4BD52-3B0E-46A0-B4C1-AF0147CDC487}"/>
    <dgm:cxn modelId="{EEFD1336-4138-418B-BCE0-81B9270D1F7E}" type="presOf" srcId="{B75F8991-FCB4-4FC8-A62D-0D917A483D1A}" destId="{A3F811A6-A48D-4D2E-AC1E-F7FED23DC4B6}" srcOrd="0" destOrd="5" presId="urn:microsoft.com/office/officeart/2005/8/layout/hList1"/>
    <dgm:cxn modelId="{6B41060E-EB8B-4BB8-9EAA-BF0DBB2855D7}" srcId="{17D04685-ECB2-4FC1-82ED-768819C74F47}" destId="{4607EA16-0180-4118-97A0-BC965A5AC99A}" srcOrd="4" destOrd="0" parTransId="{FE2F7FD9-C3F0-4E1E-99D7-BFBB8E46DBF9}" sibTransId="{B399D1D2-E1BF-4CF3-91DC-1DCBAD1BF798}"/>
    <dgm:cxn modelId="{7379C223-D385-4705-AF1D-2B71017B6B72}" srcId="{17D04685-ECB2-4FC1-82ED-768819C74F47}" destId="{2F765EF8-8090-4156-B75B-356E1AA2D271}" srcOrd="1" destOrd="0" parTransId="{46E6A96D-E7CA-4C04-9AC4-166884241765}" sibTransId="{51958DD2-8F43-4199-B070-56C2A835677C}"/>
    <dgm:cxn modelId="{0CEBEBF8-DACD-4E56-B03E-358D54FB830F}" srcId="{17D04685-ECB2-4FC1-82ED-768819C74F47}" destId="{B75F8991-FCB4-4FC8-A62D-0D917A483D1A}" srcOrd="5" destOrd="0" parTransId="{C9587A9E-B760-4E60-A5CB-B7697DE87422}" sibTransId="{58571841-1DFC-4854-8FC6-53A6DBECC3FC}"/>
    <dgm:cxn modelId="{68DADC87-02E5-4F4C-8193-F344363AE08B}" type="presOf" srcId="{ACE23462-9DC5-40E9-AB61-F5031EC044D8}" destId="{A3F811A6-A48D-4D2E-AC1E-F7FED23DC4B6}" srcOrd="0" destOrd="0" presId="urn:microsoft.com/office/officeart/2005/8/layout/hList1"/>
    <dgm:cxn modelId="{70758D88-AAFD-42B7-8B10-83FE48FDAC23}" srcId="{17D04685-ECB2-4FC1-82ED-768819C74F47}" destId="{ACE23462-9DC5-40E9-AB61-F5031EC044D8}" srcOrd="0" destOrd="0" parTransId="{BAC4E7CA-4D06-40B9-8847-F8353624A9C4}" sibTransId="{F5FB26AE-4B74-40B3-A07C-BBD65226A219}"/>
    <dgm:cxn modelId="{C73AA47C-8152-4D82-BEE2-9D617341CEFF}" type="presOf" srcId="{A5B0D508-9BD5-4180-8A7D-89CC161620E9}" destId="{211203FF-9CA5-4DA6-99F1-C4E19E9A283D}" srcOrd="0" destOrd="0" presId="urn:microsoft.com/office/officeart/2005/8/layout/hList1"/>
    <dgm:cxn modelId="{E83EE28E-20A2-4122-8106-5EDE52B103D5}" srcId="{677C177C-CC37-489F-8828-B146C86DB344}" destId="{A5B0D508-9BD5-4180-8A7D-89CC161620E9}" srcOrd="0" destOrd="0" parTransId="{6AB2AB60-DB1E-430A-AF11-A213556D8649}" sibTransId="{29E279B0-1852-4302-88AE-C65F06848825}"/>
    <dgm:cxn modelId="{C87C1E84-F928-4FC8-B568-98E828041AF8}" type="presOf" srcId="{7A6BCB6A-3DA9-4EAA-B762-A9630C799CC2}" destId="{A3F811A6-A48D-4D2E-AC1E-F7FED23DC4B6}" srcOrd="0" destOrd="10" presId="urn:microsoft.com/office/officeart/2005/8/layout/hList1"/>
    <dgm:cxn modelId="{9E3748AA-5748-4980-B7AF-38D1967795C3}" type="presParOf" srcId="{28E609DF-B7AE-4A5E-B939-87476653C313}" destId="{D5D219E1-BA3C-4219-BCEA-587EC37EC949}" srcOrd="0" destOrd="0" presId="urn:microsoft.com/office/officeart/2005/8/layout/hList1"/>
    <dgm:cxn modelId="{B82595E1-000B-4340-BF99-B6A585B0FC1E}" type="presParOf" srcId="{D5D219E1-BA3C-4219-BCEA-587EC37EC949}" destId="{211203FF-9CA5-4DA6-99F1-C4E19E9A283D}" srcOrd="0" destOrd="0" presId="urn:microsoft.com/office/officeart/2005/8/layout/hList1"/>
    <dgm:cxn modelId="{FB77EF53-324F-4F60-90D2-75222E1DA9E5}" type="presParOf" srcId="{D5D219E1-BA3C-4219-BCEA-587EC37EC949}" destId="{E6A29C3B-1927-46A9-B04E-10D0EE1E8148}" srcOrd="1" destOrd="0" presId="urn:microsoft.com/office/officeart/2005/8/layout/hList1"/>
    <dgm:cxn modelId="{671984FB-11E5-4BF8-A81C-D2B28DB474FC}" type="presParOf" srcId="{28E609DF-B7AE-4A5E-B939-87476653C313}" destId="{976C0B5A-59CC-4289-AF01-BE4B4A203DAE}" srcOrd="1" destOrd="0" presId="urn:microsoft.com/office/officeart/2005/8/layout/hList1"/>
    <dgm:cxn modelId="{053D10AC-0BDB-4532-A490-F75697F77084}" type="presParOf" srcId="{28E609DF-B7AE-4A5E-B939-87476653C313}" destId="{2B05CA0D-F124-4FA6-9411-FC8A24A99229}" srcOrd="2" destOrd="0" presId="urn:microsoft.com/office/officeart/2005/8/layout/hList1"/>
    <dgm:cxn modelId="{CFABC89B-065E-4687-A147-E77DF78D3BAF}" type="presParOf" srcId="{2B05CA0D-F124-4FA6-9411-FC8A24A99229}" destId="{5C300248-F532-4DD9-9FC2-BD154E5CC705}" srcOrd="0" destOrd="0" presId="urn:microsoft.com/office/officeart/2005/8/layout/hList1"/>
    <dgm:cxn modelId="{E0515746-955E-40CB-B60B-4D4F113B26CE}" type="presParOf" srcId="{2B05CA0D-F124-4FA6-9411-FC8A24A99229}" destId="{A3F811A6-A48D-4D2E-AC1E-F7FED23DC4B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DA4DCA4-E2D6-4876-BB68-B095700A7FCC}" type="doc">
      <dgm:prSet loTypeId="urn:microsoft.com/office/officeart/2005/8/layout/vList5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826C7F2-261A-4C2E-A23C-225AF6DDA61C}">
      <dgm:prSet phldrT="[Текст]" custT="1"/>
      <dgm:spPr/>
      <dgm:t>
        <a:bodyPr/>
        <a:lstStyle/>
        <a:p>
          <a:r>
            <a:rPr lang="uk-UA" sz="1400" dirty="0" smtClean="0"/>
            <a:t>Виникнення та засади функціонування </a:t>
          </a:r>
          <a:r>
            <a:rPr lang="uk-UA" sz="1400" dirty="0" err="1" smtClean="0"/>
            <a:t>трансенаціональних</a:t>
          </a:r>
          <a:r>
            <a:rPr lang="uk-UA" sz="1400" dirty="0" smtClean="0"/>
            <a:t> структур</a:t>
          </a:r>
          <a:endParaRPr lang="ru-RU" sz="1400" dirty="0"/>
        </a:p>
      </dgm:t>
    </dgm:pt>
    <dgm:pt modelId="{94BF4385-AD01-401B-B506-67517E4D0BDA}" type="parTrans" cxnId="{6CC1E6C2-6B2B-4DFB-8097-CC5E35831A18}">
      <dgm:prSet/>
      <dgm:spPr/>
      <dgm:t>
        <a:bodyPr/>
        <a:lstStyle/>
        <a:p>
          <a:endParaRPr lang="ru-RU"/>
        </a:p>
      </dgm:t>
    </dgm:pt>
    <dgm:pt modelId="{78E06EAC-9983-404F-B03E-3FB22BC3D4FF}" type="sibTrans" cxnId="{6CC1E6C2-6B2B-4DFB-8097-CC5E35831A18}">
      <dgm:prSet/>
      <dgm:spPr/>
      <dgm:t>
        <a:bodyPr/>
        <a:lstStyle/>
        <a:p>
          <a:endParaRPr lang="ru-RU"/>
        </a:p>
      </dgm:t>
    </dgm:pt>
    <dgm:pt modelId="{58AAF40F-A002-4470-8BE7-CACB7C87E47D}">
      <dgm:prSet phldrT="[Текст]"/>
      <dgm:spPr/>
      <dgm:t>
        <a:bodyPr/>
        <a:lstStyle/>
        <a:p>
          <a:r>
            <a:rPr lang="uk-UA" dirty="0" smtClean="0"/>
            <a:t>Тема 1</a:t>
          </a:r>
          <a:endParaRPr lang="ru-RU" dirty="0"/>
        </a:p>
      </dgm:t>
    </dgm:pt>
    <dgm:pt modelId="{DC2F66F2-1E4A-42CD-BB97-21C0800E56A1}" type="parTrans" cxnId="{C0214CC9-01EE-4D80-885F-06A877AF2FE9}">
      <dgm:prSet/>
      <dgm:spPr/>
      <dgm:t>
        <a:bodyPr/>
        <a:lstStyle/>
        <a:p>
          <a:endParaRPr lang="ru-RU"/>
        </a:p>
      </dgm:t>
    </dgm:pt>
    <dgm:pt modelId="{7520D367-5C8D-4D6B-BDFB-37E78D628E79}" type="sibTrans" cxnId="{C0214CC9-01EE-4D80-885F-06A877AF2FE9}">
      <dgm:prSet/>
      <dgm:spPr/>
      <dgm:t>
        <a:bodyPr/>
        <a:lstStyle/>
        <a:p>
          <a:endParaRPr lang="ru-RU"/>
        </a:p>
      </dgm:t>
    </dgm:pt>
    <dgm:pt modelId="{B23B8797-3342-41BA-98D8-20D36CD56217}">
      <dgm:prSet phldrT="[Текст]"/>
      <dgm:spPr/>
      <dgm:t>
        <a:bodyPr/>
        <a:lstStyle/>
        <a:p>
          <a:r>
            <a:rPr lang="uk-UA" dirty="0" smtClean="0"/>
            <a:t>Взаємодія ТНК та національних економік</a:t>
          </a:r>
          <a:endParaRPr lang="ru-RU" dirty="0"/>
        </a:p>
      </dgm:t>
    </dgm:pt>
    <dgm:pt modelId="{99777DA7-A2BA-4A5F-B80E-54E64ADFFD60}" type="parTrans" cxnId="{4CDB96FE-186B-455D-9015-C6F109EAD852}">
      <dgm:prSet/>
      <dgm:spPr/>
      <dgm:t>
        <a:bodyPr/>
        <a:lstStyle/>
        <a:p>
          <a:endParaRPr lang="ru-RU"/>
        </a:p>
      </dgm:t>
    </dgm:pt>
    <dgm:pt modelId="{5205CC2C-BA3F-455E-8147-A601C39D8810}" type="sibTrans" cxnId="{4CDB96FE-186B-455D-9015-C6F109EAD852}">
      <dgm:prSet/>
      <dgm:spPr/>
      <dgm:t>
        <a:bodyPr/>
        <a:lstStyle/>
        <a:p>
          <a:endParaRPr lang="ru-RU"/>
        </a:p>
      </dgm:t>
    </dgm:pt>
    <dgm:pt modelId="{7B53AC63-5CE5-4A6E-8144-795F9C19DA53}">
      <dgm:prSet phldrT="[Текст]"/>
      <dgm:spPr/>
      <dgm:t>
        <a:bodyPr/>
        <a:lstStyle/>
        <a:p>
          <a:r>
            <a:rPr lang="uk-UA" dirty="0" smtClean="0"/>
            <a:t>Тема 4</a:t>
          </a:r>
          <a:endParaRPr lang="ru-RU" dirty="0"/>
        </a:p>
      </dgm:t>
    </dgm:pt>
    <dgm:pt modelId="{BC152FFA-1371-4787-98A3-7523BF1B8491}" type="parTrans" cxnId="{A0B0D5D5-30AE-4962-8376-3589D9927843}">
      <dgm:prSet/>
      <dgm:spPr/>
      <dgm:t>
        <a:bodyPr/>
        <a:lstStyle/>
        <a:p>
          <a:endParaRPr lang="ru-RU"/>
        </a:p>
      </dgm:t>
    </dgm:pt>
    <dgm:pt modelId="{63553C33-CC37-4B1D-BFDE-F4246ECCDB10}" type="sibTrans" cxnId="{A0B0D5D5-30AE-4962-8376-3589D9927843}">
      <dgm:prSet/>
      <dgm:spPr/>
      <dgm:t>
        <a:bodyPr/>
        <a:lstStyle/>
        <a:p>
          <a:endParaRPr lang="ru-RU"/>
        </a:p>
      </dgm:t>
    </dgm:pt>
    <dgm:pt modelId="{E7E06282-EC13-4F22-B751-ADD4D0FBBFC1}">
      <dgm:prSet phldrT="[Текст]"/>
      <dgm:spPr/>
      <dgm:t>
        <a:bodyPr/>
        <a:lstStyle/>
        <a:p>
          <a:r>
            <a:rPr lang="uk-UA" dirty="0" smtClean="0"/>
            <a:t>Функціонування транснаціональних компаній</a:t>
          </a:r>
          <a:endParaRPr lang="ru-RU" dirty="0"/>
        </a:p>
      </dgm:t>
    </dgm:pt>
    <dgm:pt modelId="{0FD3398C-06E2-42B6-BEE7-2B7FF39155A4}" type="parTrans" cxnId="{609AC324-74EE-4C9B-8978-DC1CB73F1F4D}">
      <dgm:prSet/>
      <dgm:spPr/>
      <dgm:t>
        <a:bodyPr/>
        <a:lstStyle/>
        <a:p>
          <a:endParaRPr lang="ru-RU"/>
        </a:p>
      </dgm:t>
    </dgm:pt>
    <dgm:pt modelId="{143B8F24-4F44-41E1-B6C9-D981AB862827}" type="sibTrans" cxnId="{609AC324-74EE-4C9B-8978-DC1CB73F1F4D}">
      <dgm:prSet/>
      <dgm:spPr/>
      <dgm:t>
        <a:bodyPr/>
        <a:lstStyle/>
        <a:p>
          <a:endParaRPr lang="ru-RU"/>
        </a:p>
      </dgm:t>
    </dgm:pt>
    <dgm:pt modelId="{C53CEBA0-3A8A-4520-AD11-3F9176CA29F8}">
      <dgm:prSet phldrT="[Текст]"/>
      <dgm:spPr/>
      <dgm:t>
        <a:bodyPr/>
        <a:lstStyle/>
        <a:p>
          <a:r>
            <a:rPr lang="uk-UA" dirty="0" smtClean="0"/>
            <a:t>Тема 2</a:t>
          </a:r>
          <a:endParaRPr lang="ru-RU" dirty="0"/>
        </a:p>
      </dgm:t>
    </dgm:pt>
    <dgm:pt modelId="{DA485D18-5C75-4FF9-9D25-FA8A332906EA}" type="parTrans" cxnId="{DB12768E-C235-4C96-A16D-6ECAB9039277}">
      <dgm:prSet/>
      <dgm:spPr/>
      <dgm:t>
        <a:bodyPr/>
        <a:lstStyle/>
        <a:p>
          <a:endParaRPr lang="ru-RU"/>
        </a:p>
      </dgm:t>
    </dgm:pt>
    <dgm:pt modelId="{9B83B1E0-1DA1-45B7-90D6-E71251178A89}" type="sibTrans" cxnId="{DB12768E-C235-4C96-A16D-6ECAB9039277}">
      <dgm:prSet/>
      <dgm:spPr/>
      <dgm:t>
        <a:bodyPr/>
        <a:lstStyle/>
        <a:p>
          <a:endParaRPr lang="ru-RU"/>
        </a:p>
      </dgm:t>
    </dgm:pt>
    <dgm:pt modelId="{D275FECA-4364-4CD6-BDF2-49297A6C196A}">
      <dgm:prSet phldrT="[Текст]" custT="1"/>
      <dgm:spPr/>
      <dgm:t>
        <a:bodyPr/>
        <a:lstStyle/>
        <a:p>
          <a:r>
            <a:rPr lang="uk-UA" sz="1400" dirty="0" smtClean="0"/>
            <a:t>Теоретичні засади виробничо-комерційної діяльності ТНК</a:t>
          </a:r>
          <a:endParaRPr lang="ru-RU" sz="1400" dirty="0"/>
        </a:p>
      </dgm:t>
    </dgm:pt>
    <dgm:pt modelId="{4DAD544B-FB99-4607-BFB6-A1352B114758}" type="parTrans" cxnId="{89AE0CE4-C9BC-4F9E-9637-A34DB7652A97}">
      <dgm:prSet/>
      <dgm:spPr/>
      <dgm:t>
        <a:bodyPr/>
        <a:lstStyle/>
        <a:p>
          <a:endParaRPr lang="ru-RU"/>
        </a:p>
      </dgm:t>
    </dgm:pt>
    <dgm:pt modelId="{A689E00B-6E3A-4790-9411-9B18BB781F46}" type="sibTrans" cxnId="{89AE0CE4-C9BC-4F9E-9637-A34DB7652A97}">
      <dgm:prSet/>
      <dgm:spPr/>
      <dgm:t>
        <a:bodyPr/>
        <a:lstStyle/>
        <a:p>
          <a:endParaRPr lang="ru-RU"/>
        </a:p>
      </dgm:t>
    </dgm:pt>
    <dgm:pt modelId="{1E314620-E820-407B-AD0D-7C36C6F9B910}">
      <dgm:prSet phldrT="[Текст]"/>
      <dgm:spPr/>
      <dgm:t>
        <a:bodyPr/>
        <a:lstStyle/>
        <a:p>
          <a:r>
            <a:rPr lang="uk-UA" dirty="0" smtClean="0"/>
            <a:t>Тема 3</a:t>
          </a:r>
          <a:endParaRPr lang="ru-RU" dirty="0"/>
        </a:p>
      </dgm:t>
    </dgm:pt>
    <dgm:pt modelId="{3D3875CB-2203-4DBC-9590-D7C179BAE401}" type="parTrans" cxnId="{171EAF6E-9C46-4289-86EA-3D64F2B6F325}">
      <dgm:prSet/>
      <dgm:spPr/>
      <dgm:t>
        <a:bodyPr/>
        <a:lstStyle/>
        <a:p>
          <a:endParaRPr lang="ru-RU"/>
        </a:p>
      </dgm:t>
    </dgm:pt>
    <dgm:pt modelId="{D05B2BD6-F660-400B-B78C-2E157ED6FFDD}" type="sibTrans" cxnId="{171EAF6E-9C46-4289-86EA-3D64F2B6F325}">
      <dgm:prSet/>
      <dgm:spPr/>
      <dgm:t>
        <a:bodyPr/>
        <a:lstStyle/>
        <a:p>
          <a:endParaRPr lang="ru-RU"/>
        </a:p>
      </dgm:t>
    </dgm:pt>
    <dgm:pt modelId="{0D0868E1-88BB-409D-8DE8-16E88BF4404A}">
      <dgm:prSet phldrT="[Текст]" custT="1"/>
      <dgm:spPr/>
      <dgm:t>
        <a:bodyPr/>
        <a:lstStyle/>
        <a:p>
          <a:r>
            <a:rPr lang="uk-UA" sz="1400" dirty="0" smtClean="0"/>
            <a:t>Види корпоративних об'єднань </a:t>
          </a:r>
          <a:r>
            <a:rPr lang="uk-UA" sz="1400" dirty="0" smtClean="0"/>
            <a:t>та циклічність розвитку  ТНК</a:t>
          </a:r>
          <a:endParaRPr lang="ru-RU" sz="1400" dirty="0"/>
        </a:p>
      </dgm:t>
    </dgm:pt>
    <dgm:pt modelId="{82C25D49-E37A-4FDA-AF20-A4A02529365D}" type="parTrans" cxnId="{DA3893BF-DC88-45C2-AC8C-B3E794450078}">
      <dgm:prSet/>
      <dgm:spPr/>
      <dgm:t>
        <a:bodyPr/>
        <a:lstStyle/>
        <a:p>
          <a:endParaRPr lang="ru-RU"/>
        </a:p>
      </dgm:t>
    </dgm:pt>
    <dgm:pt modelId="{B2BE9FD8-3F1A-492E-A982-D2B7BDD3685C}" type="sibTrans" cxnId="{DA3893BF-DC88-45C2-AC8C-B3E794450078}">
      <dgm:prSet/>
      <dgm:spPr/>
      <dgm:t>
        <a:bodyPr/>
        <a:lstStyle/>
        <a:p>
          <a:endParaRPr lang="ru-RU"/>
        </a:p>
      </dgm:t>
    </dgm:pt>
    <dgm:pt modelId="{1D04E47B-01DB-4FF9-A460-8A6E0BA92F8F}">
      <dgm:prSet phldrT="[Текст]"/>
      <dgm:spPr/>
      <dgm:t>
        <a:bodyPr/>
        <a:lstStyle/>
        <a:p>
          <a:r>
            <a:rPr lang="uk-UA" dirty="0" smtClean="0"/>
            <a:t>Тема 5</a:t>
          </a:r>
          <a:endParaRPr lang="ru-RU" dirty="0"/>
        </a:p>
      </dgm:t>
    </dgm:pt>
    <dgm:pt modelId="{ECF0E55A-0673-4C70-8DDB-4FF972BDB90D}" type="parTrans" cxnId="{16ECD061-B733-4916-97FE-525E69C884E2}">
      <dgm:prSet/>
      <dgm:spPr/>
      <dgm:t>
        <a:bodyPr/>
        <a:lstStyle/>
        <a:p>
          <a:endParaRPr lang="ru-RU"/>
        </a:p>
      </dgm:t>
    </dgm:pt>
    <dgm:pt modelId="{2E559020-3A8C-4500-92D6-475FDC149B6F}" type="sibTrans" cxnId="{16ECD061-B733-4916-97FE-525E69C884E2}">
      <dgm:prSet/>
      <dgm:spPr/>
      <dgm:t>
        <a:bodyPr/>
        <a:lstStyle/>
        <a:p>
          <a:endParaRPr lang="ru-RU"/>
        </a:p>
      </dgm:t>
    </dgm:pt>
    <dgm:pt modelId="{8F41E464-44E2-4E57-A4E1-22F80475F0A1}">
      <dgm:prSet phldrT="[Текст]"/>
      <dgm:spPr/>
      <dgm:t>
        <a:bodyPr/>
        <a:lstStyle/>
        <a:p>
          <a:r>
            <a:rPr lang="uk-UA" dirty="0" smtClean="0"/>
            <a:t>Оцінювання глобального ринкового середовища</a:t>
          </a:r>
          <a:endParaRPr lang="ru-RU" dirty="0"/>
        </a:p>
      </dgm:t>
    </dgm:pt>
    <dgm:pt modelId="{D2BA4BC6-EBFD-4C7B-9F78-930CA1349F95}" type="parTrans" cxnId="{6A496BE7-55FD-46C6-8D30-3F5F4FFECA29}">
      <dgm:prSet/>
      <dgm:spPr/>
      <dgm:t>
        <a:bodyPr/>
        <a:lstStyle/>
        <a:p>
          <a:endParaRPr lang="ru-RU"/>
        </a:p>
      </dgm:t>
    </dgm:pt>
    <dgm:pt modelId="{43D68458-741D-41BB-92A7-89965A7BE1DE}" type="sibTrans" cxnId="{6A496BE7-55FD-46C6-8D30-3F5F4FFECA29}">
      <dgm:prSet/>
      <dgm:spPr/>
      <dgm:t>
        <a:bodyPr/>
        <a:lstStyle/>
        <a:p>
          <a:endParaRPr lang="ru-RU"/>
        </a:p>
      </dgm:t>
    </dgm:pt>
    <dgm:pt modelId="{A80B2E66-6DCD-4E5D-B955-25971B0F3521}">
      <dgm:prSet phldrT="[Текст]"/>
      <dgm:spPr/>
      <dgm:t>
        <a:bodyPr/>
        <a:lstStyle/>
        <a:p>
          <a:r>
            <a:rPr lang="uk-UA" dirty="0" smtClean="0"/>
            <a:t>Тема 6</a:t>
          </a:r>
          <a:endParaRPr lang="ru-RU" dirty="0"/>
        </a:p>
      </dgm:t>
    </dgm:pt>
    <dgm:pt modelId="{059B5559-6999-4A09-AAF2-248545D71788}" type="parTrans" cxnId="{9C63AB6F-0312-4913-A616-9DEF5FAD3876}">
      <dgm:prSet/>
      <dgm:spPr/>
      <dgm:t>
        <a:bodyPr/>
        <a:lstStyle/>
        <a:p>
          <a:endParaRPr lang="ru-RU"/>
        </a:p>
      </dgm:t>
    </dgm:pt>
    <dgm:pt modelId="{16C8208F-E7A3-4CAF-A2AF-B5961A001BB5}" type="sibTrans" cxnId="{9C63AB6F-0312-4913-A616-9DEF5FAD3876}">
      <dgm:prSet/>
      <dgm:spPr/>
      <dgm:t>
        <a:bodyPr/>
        <a:lstStyle/>
        <a:p>
          <a:endParaRPr lang="ru-RU"/>
        </a:p>
      </dgm:t>
    </dgm:pt>
    <dgm:pt modelId="{213CDFBD-431E-4F63-A440-61463B0ED46F}">
      <dgm:prSet phldrT="[Текст]"/>
      <dgm:spPr/>
      <dgm:t>
        <a:bodyPr/>
        <a:lstStyle/>
        <a:p>
          <a:r>
            <a:rPr lang="uk-UA" dirty="0" smtClean="0"/>
            <a:t>Управління діяльністю ТНК</a:t>
          </a:r>
          <a:endParaRPr lang="ru-RU" dirty="0"/>
        </a:p>
      </dgm:t>
    </dgm:pt>
    <dgm:pt modelId="{605FCCFE-7935-40AA-B2A8-D68B9D2951BC}" type="parTrans" cxnId="{EA1155A9-2761-4B56-B3CE-86B427F00DAF}">
      <dgm:prSet/>
      <dgm:spPr/>
      <dgm:t>
        <a:bodyPr/>
        <a:lstStyle/>
        <a:p>
          <a:endParaRPr lang="ru-RU"/>
        </a:p>
      </dgm:t>
    </dgm:pt>
    <dgm:pt modelId="{C041A58C-43A3-4C68-94E6-5EDD7C83AF3A}" type="sibTrans" cxnId="{EA1155A9-2761-4B56-B3CE-86B427F00DAF}">
      <dgm:prSet/>
      <dgm:spPr/>
      <dgm:t>
        <a:bodyPr/>
        <a:lstStyle/>
        <a:p>
          <a:endParaRPr lang="ru-RU"/>
        </a:p>
      </dgm:t>
    </dgm:pt>
    <dgm:pt modelId="{50787EEF-7A5B-4707-A987-C77707D6C0F4}">
      <dgm:prSet phldrT="[Текст]"/>
      <dgm:spPr/>
      <dgm:t>
        <a:bodyPr/>
        <a:lstStyle/>
        <a:p>
          <a:r>
            <a:rPr lang="uk-UA" dirty="0" smtClean="0"/>
            <a:t>Тема 8</a:t>
          </a:r>
          <a:endParaRPr lang="ru-RU" dirty="0"/>
        </a:p>
      </dgm:t>
    </dgm:pt>
    <dgm:pt modelId="{597D4447-F775-45A5-8E0F-F8F596762315}" type="parTrans" cxnId="{F2791792-9C47-4335-B9B1-B6F9EF163D64}">
      <dgm:prSet/>
      <dgm:spPr/>
      <dgm:t>
        <a:bodyPr/>
        <a:lstStyle/>
        <a:p>
          <a:endParaRPr lang="ru-RU"/>
        </a:p>
      </dgm:t>
    </dgm:pt>
    <dgm:pt modelId="{F2FCCF58-D502-435F-82F0-633C6FC9CC1E}" type="sibTrans" cxnId="{F2791792-9C47-4335-B9B1-B6F9EF163D64}">
      <dgm:prSet/>
      <dgm:spPr/>
      <dgm:t>
        <a:bodyPr/>
        <a:lstStyle/>
        <a:p>
          <a:endParaRPr lang="ru-RU"/>
        </a:p>
      </dgm:t>
    </dgm:pt>
    <dgm:pt modelId="{69F7F05E-B93A-4CC2-ADD9-6E61AFB68EFB}">
      <dgm:prSet phldrT="[Текст]"/>
      <dgm:spPr/>
      <dgm:t>
        <a:bodyPr/>
        <a:lstStyle/>
        <a:p>
          <a:r>
            <a:rPr lang="uk-UA" dirty="0" smtClean="0"/>
            <a:t>Галузеві та регіональні особливості ТНК</a:t>
          </a:r>
          <a:endParaRPr lang="ru-RU" dirty="0"/>
        </a:p>
      </dgm:t>
    </dgm:pt>
    <dgm:pt modelId="{8CD8398F-21D8-4826-AB38-FE8AD50B4CBA}" type="parTrans" cxnId="{F0D01806-7131-4E31-9286-849C360967CA}">
      <dgm:prSet/>
      <dgm:spPr/>
      <dgm:t>
        <a:bodyPr/>
        <a:lstStyle/>
        <a:p>
          <a:endParaRPr lang="ru-RU"/>
        </a:p>
      </dgm:t>
    </dgm:pt>
    <dgm:pt modelId="{AD4F434E-B31B-44D2-951B-DB38EBB37FEB}" type="sibTrans" cxnId="{F0D01806-7131-4E31-9286-849C360967CA}">
      <dgm:prSet/>
      <dgm:spPr/>
      <dgm:t>
        <a:bodyPr/>
        <a:lstStyle/>
        <a:p>
          <a:endParaRPr lang="ru-RU"/>
        </a:p>
      </dgm:t>
    </dgm:pt>
    <dgm:pt modelId="{B56FD261-125B-486A-88AD-D40A2A7E0AB1}">
      <dgm:prSet phldrT="[Текст]"/>
      <dgm:spPr/>
      <dgm:t>
        <a:bodyPr/>
        <a:lstStyle/>
        <a:p>
          <a:r>
            <a:rPr lang="uk-UA" dirty="0" smtClean="0"/>
            <a:t>Тема 9</a:t>
          </a:r>
          <a:endParaRPr lang="ru-RU" dirty="0"/>
        </a:p>
      </dgm:t>
    </dgm:pt>
    <dgm:pt modelId="{455A28A8-3D17-44BA-A2C0-B1D89BDAEF5C}" type="parTrans" cxnId="{501673C5-4C52-46B5-91C4-393C883691E4}">
      <dgm:prSet/>
      <dgm:spPr/>
      <dgm:t>
        <a:bodyPr/>
        <a:lstStyle/>
        <a:p>
          <a:endParaRPr lang="ru-RU"/>
        </a:p>
      </dgm:t>
    </dgm:pt>
    <dgm:pt modelId="{B7CC7A89-F760-4F8D-ADF8-604D5BCA5361}" type="sibTrans" cxnId="{501673C5-4C52-46B5-91C4-393C883691E4}">
      <dgm:prSet/>
      <dgm:spPr/>
      <dgm:t>
        <a:bodyPr/>
        <a:lstStyle/>
        <a:p>
          <a:endParaRPr lang="ru-RU"/>
        </a:p>
      </dgm:t>
    </dgm:pt>
    <dgm:pt modelId="{61F9E369-3EE7-46A1-B55F-FDD93023474B}">
      <dgm:prSet phldrT="[Текст]"/>
      <dgm:spPr/>
      <dgm:t>
        <a:bodyPr/>
        <a:lstStyle/>
        <a:p>
          <a:r>
            <a:rPr lang="uk-UA" dirty="0" smtClean="0"/>
            <a:t>Складові успішної зовнішньоекономічної діяльності</a:t>
          </a:r>
          <a:endParaRPr lang="ru-RU" dirty="0"/>
        </a:p>
      </dgm:t>
    </dgm:pt>
    <dgm:pt modelId="{4FF13B0F-008B-4E58-BF6B-AAA2C565FAFD}" type="parTrans" cxnId="{3D086F8D-68D9-4FD4-8F2E-5E65D48D9FC1}">
      <dgm:prSet/>
      <dgm:spPr/>
      <dgm:t>
        <a:bodyPr/>
        <a:lstStyle/>
        <a:p>
          <a:endParaRPr lang="ru-RU"/>
        </a:p>
      </dgm:t>
    </dgm:pt>
    <dgm:pt modelId="{B27D4427-0022-4EF3-A3C5-5051EB609181}" type="sibTrans" cxnId="{3D086F8D-68D9-4FD4-8F2E-5E65D48D9FC1}">
      <dgm:prSet/>
      <dgm:spPr/>
      <dgm:t>
        <a:bodyPr/>
        <a:lstStyle/>
        <a:p>
          <a:endParaRPr lang="ru-RU"/>
        </a:p>
      </dgm:t>
    </dgm:pt>
    <dgm:pt modelId="{71274364-D346-4E41-B620-699705082019}">
      <dgm:prSet phldrT="[Текст]" phldr="1"/>
      <dgm:spPr/>
      <dgm:t>
        <a:bodyPr/>
        <a:lstStyle/>
        <a:p>
          <a:endParaRPr lang="ru-RU" dirty="0"/>
        </a:p>
      </dgm:t>
    </dgm:pt>
    <dgm:pt modelId="{7BE99EDE-A925-4625-AE20-FFD7353FF9C3}" type="sibTrans" cxnId="{84CBA67E-78CB-4917-80F3-A1CF6C878B75}">
      <dgm:prSet/>
      <dgm:spPr/>
      <dgm:t>
        <a:bodyPr/>
        <a:lstStyle/>
        <a:p>
          <a:endParaRPr lang="ru-RU"/>
        </a:p>
      </dgm:t>
    </dgm:pt>
    <dgm:pt modelId="{0AF704AF-23C7-4783-9B27-0829BF9236C0}" type="parTrans" cxnId="{84CBA67E-78CB-4917-80F3-A1CF6C878B75}">
      <dgm:prSet/>
      <dgm:spPr/>
      <dgm:t>
        <a:bodyPr/>
        <a:lstStyle/>
        <a:p>
          <a:endParaRPr lang="ru-RU"/>
        </a:p>
      </dgm:t>
    </dgm:pt>
    <dgm:pt modelId="{AC228487-5624-493F-A8DD-9E8186766439}">
      <dgm:prSet phldrT="[Текст]"/>
      <dgm:spPr/>
      <dgm:t>
        <a:bodyPr/>
        <a:lstStyle/>
        <a:p>
          <a:r>
            <a:rPr lang="uk-UA" dirty="0" smtClean="0"/>
            <a:t>Тема 10</a:t>
          </a:r>
          <a:endParaRPr lang="ru-RU" dirty="0"/>
        </a:p>
      </dgm:t>
    </dgm:pt>
    <dgm:pt modelId="{448F931A-0610-4ABF-8151-D48EE78D28A9}" type="parTrans" cxnId="{FD1B4305-F3EB-4107-BA57-6D26CEA78319}">
      <dgm:prSet/>
      <dgm:spPr/>
      <dgm:t>
        <a:bodyPr/>
        <a:lstStyle/>
        <a:p>
          <a:endParaRPr lang="ru-RU"/>
        </a:p>
      </dgm:t>
    </dgm:pt>
    <dgm:pt modelId="{F20ED842-4E11-40EE-B180-1C8D80AF2E33}" type="sibTrans" cxnId="{FD1B4305-F3EB-4107-BA57-6D26CEA78319}">
      <dgm:prSet/>
      <dgm:spPr/>
      <dgm:t>
        <a:bodyPr/>
        <a:lstStyle/>
        <a:p>
          <a:endParaRPr lang="ru-RU"/>
        </a:p>
      </dgm:t>
    </dgm:pt>
    <dgm:pt modelId="{37B626A8-2CDD-4579-B7AD-F4B4727C6970}">
      <dgm:prSet phldrT="[Текст]"/>
      <dgm:spPr/>
      <dgm:t>
        <a:bodyPr/>
        <a:lstStyle/>
        <a:p>
          <a:r>
            <a:rPr lang="uk-UA" dirty="0" smtClean="0"/>
            <a:t>Тема 7</a:t>
          </a:r>
          <a:endParaRPr lang="ru-RU" dirty="0"/>
        </a:p>
      </dgm:t>
    </dgm:pt>
    <dgm:pt modelId="{39B8AF0B-E39F-433D-977A-A8E3985541A6}" type="sibTrans" cxnId="{D29990C7-1D2D-4E67-BBCE-3C348B6E7746}">
      <dgm:prSet/>
      <dgm:spPr/>
      <dgm:t>
        <a:bodyPr/>
        <a:lstStyle/>
        <a:p>
          <a:endParaRPr lang="ru-RU"/>
        </a:p>
      </dgm:t>
    </dgm:pt>
    <dgm:pt modelId="{4C4DE423-A893-4A72-B2B7-2538E3770D1F}" type="parTrans" cxnId="{D29990C7-1D2D-4E67-BBCE-3C348B6E7746}">
      <dgm:prSet/>
      <dgm:spPr/>
      <dgm:t>
        <a:bodyPr/>
        <a:lstStyle/>
        <a:p>
          <a:endParaRPr lang="ru-RU"/>
        </a:p>
      </dgm:t>
    </dgm:pt>
    <dgm:pt modelId="{14F343E0-9E29-4FEF-99E6-CC4F1C61626D}">
      <dgm:prSet phldrT="[Текст]"/>
      <dgm:spPr/>
      <dgm:t>
        <a:bodyPr/>
        <a:lstStyle/>
        <a:p>
          <a:r>
            <a:rPr lang="uk-UA" dirty="0" smtClean="0"/>
            <a:t>Фінансова діяльність ТНК</a:t>
          </a:r>
          <a:endParaRPr lang="ru-RU" dirty="0"/>
        </a:p>
      </dgm:t>
    </dgm:pt>
    <dgm:pt modelId="{C3D4E5E6-D2BA-420E-AF01-BD7033C9D4CD}" type="sibTrans" cxnId="{229A6A8E-376B-4554-975C-80631377C9DB}">
      <dgm:prSet/>
      <dgm:spPr/>
      <dgm:t>
        <a:bodyPr/>
        <a:lstStyle/>
        <a:p>
          <a:endParaRPr lang="ru-RU"/>
        </a:p>
      </dgm:t>
    </dgm:pt>
    <dgm:pt modelId="{5D015A98-E62C-4D1F-9E14-0A4DC6029965}" type="parTrans" cxnId="{229A6A8E-376B-4554-975C-80631377C9DB}">
      <dgm:prSet/>
      <dgm:spPr/>
      <dgm:t>
        <a:bodyPr/>
        <a:lstStyle/>
        <a:p>
          <a:endParaRPr lang="ru-RU"/>
        </a:p>
      </dgm:t>
    </dgm:pt>
    <dgm:pt modelId="{288B7889-9D48-48CF-97B4-756D0A95064B}" type="pres">
      <dgm:prSet presAssocID="{1DA4DCA4-E2D6-4876-BB68-B095700A7FCC}" presName="Name0" presStyleCnt="0">
        <dgm:presLayoutVars>
          <dgm:dir/>
          <dgm:animLvl val="lvl"/>
          <dgm:resizeHandles val="exact"/>
        </dgm:presLayoutVars>
      </dgm:prSet>
      <dgm:spPr/>
    </dgm:pt>
    <dgm:pt modelId="{DC5D0F50-3C61-4EC3-8433-853A8DAE679C}" type="pres">
      <dgm:prSet presAssocID="{71274364-D346-4E41-B620-699705082019}" presName="linNode" presStyleCnt="0"/>
      <dgm:spPr/>
    </dgm:pt>
    <dgm:pt modelId="{69E68282-BC16-4CC8-8ABA-6D4DBD67332E}" type="pres">
      <dgm:prSet presAssocID="{71274364-D346-4E41-B620-699705082019}" presName="parentText" presStyleLbl="node1" presStyleIdx="0" presStyleCnt="11" custScaleX="75621" custScaleY="10126" custLinFactNeighborX="-27" custLinFactNeighborY="478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22004B-9E89-4AC4-91AC-B16D80F6CFF4}" type="pres">
      <dgm:prSet presAssocID="{71274364-D346-4E41-B620-699705082019}" presName="descendantText" presStyleLbl="alignAccFollowNode1" presStyleIdx="0" presStyleCnt="10" custScaleX="105064" custScaleY="11387" custLinFactNeighborX="2108" custLinFactNeighborY="53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78C896-94DB-42E4-A922-D18101662A42}" type="pres">
      <dgm:prSet presAssocID="{7BE99EDE-A925-4625-AE20-FFD7353FF9C3}" presName="sp" presStyleCnt="0"/>
      <dgm:spPr/>
    </dgm:pt>
    <dgm:pt modelId="{43C42AB5-38D2-4FE9-BBED-63120E6F367C}" type="pres">
      <dgm:prSet presAssocID="{58AAF40F-A002-4470-8BE7-CACB7C87E47D}" presName="linNode" presStyleCnt="0"/>
      <dgm:spPr/>
    </dgm:pt>
    <dgm:pt modelId="{3B5EE761-188A-471E-809C-A0E9F6DFA45A}" type="pres">
      <dgm:prSet presAssocID="{58AAF40F-A002-4470-8BE7-CACB7C87E47D}" presName="parentText" presStyleLbl="node1" presStyleIdx="1" presStyleCnt="11" custScaleX="75621" custScaleY="10126" custLinFactNeighborX="-27" custLinFactNeighborY="-11044">
        <dgm:presLayoutVars>
          <dgm:chMax val="1"/>
          <dgm:bulletEnabled val="1"/>
        </dgm:presLayoutVars>
      </dgm:prSet>
      <dgm:spPr/>
    </dgm:pt>
    <dgm:pt modelId="{AD7A7DB2-E651-4238-887F-A3F7EE503B25}" type="pres">
      <dgm:prSet presAssocID="{58AAF40F-A002-4470-8BE7-CACB7C87E47D}" presName="descendantText" presStyleLbl="alignAccFollowNode1" presStyleIdx="1" presStyleCnt="10" custScaleX="105064" custScaleY="11387" custLinFactY="44481" custLinFactNeighborX="2108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9F00F4-3B6D-4AD4-A312-98E4D7366A15}" type="pres">
      <dgm:prSet presAssocID="{7520D367-5C8D-4D6B-BDFB-37E78D628E79}" presName="sp" presStyleCnt="0"/>
      <dgm:spPr/>
    </dgm:pt>
    <dgm:pt modelId="{24B9E7D1-0F38-4F77-8828-4C60B0EC74C2}" type="pres">
      <dgm:prSet presAssocID="{7B53AC63-5CE5-4A6E-8144-795F9C19DA53}" presName="linNode" presStyleCnt="0"/>
      <dgm:spPr/>
    </dgm:pt>
    <dgm:pt modelId="{F0A38B75-F634-4C0C-8545-97969C12874D}" type="pres">
      <dgm:prSet presAssocID="{7B53AC63-5CE5-4A6E-8144-795F9C19DA53}" presName="parentText" presStyleLbl="node1" presStyleIdx="2" presStyleCnt="11" custScaleX="75621" custScaleY="10126" custLinFactNeighborX="-27" custLinFactNeighborY="17093">
        <dgm:presLayoutVars>
          <dgm:chMax val="1"/>
          <dgm:bulletEnabled val="1"/>
        </dgm:presLayoutVars>
      </dgm:prSet>
      <dgm:spPr/>
    </dgm:pt>
    <dgm:pt modelId="{ADD22DAD-6041-4047-9F51-037DDE0BE0A6}" type="pres">
      <dgm:prSet presAssocID="{7B53AC63-5CE5-4A6E-8144-795F9C19DA53}" presName="descendantText" presStyleLbl="alignAccFollowNode1" presStyleIdx="2" presStyleCnt="10" custScaleX="105064" custScaleY="11387" custLinFactNeighborX="2108" custLinFactNeighborY="207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13650F-DAD0-4D59-9E1C-0385734BB0F7}" type="pres">
      <dgm:prSet presAssocID="{63553C33-CC37-4B1D-BFDE-F4246ECCDB10}" presName="sp" presStyleCnt="0"/>
      <dgm:spPr/>
    </dgm:pt>
    <dgm:pt modelId="{1D52E912-00ED-4D0D-9EC8-C4AE2A6FBAA8}" type="pres">
      <dgm:prSet presAssocID="{C53CEBA0-3A8A-4520-AD11-3F9176CA29F8}" presName="linNode" presStyleCnt="0"/>
      <dgm:spPr/>
    </dgm:pt>
    <dgm:pt modelId="{086309CC-2FDF-4E79-BA9C-F38AC0155668}" type="pres">
      <dgm:prSet presAssocID="{C53CEBA0-3A8A-4520-AD11-3F9176CA29F8}" presName="parentText" presStyleLbl="node1" presStyleIdx="3" presStyleCnt="11" custScaleX="75621" custScaleY="10126" custLinFactNeighborX="-27" custLinFactNeighborY="-26875">
        <dgm:presLayoutVars>
          <dgm:chMax val="1"/>
          <dgm:bulletEnabled val="1"/>
        </dgm:presLayoutVars>
      </dgm:prSet>
      <dgm:spPr/>
    </dgm:pt>
    <dgm:pt modelId="{91029B79-4ECB-446A-A451-54BB9AE4AA42}" type="pres">
      <dgm:prSet presAssocID="{C53CEBA0-3A8A-4520-AD11-3F9176CA29F8}" presName="descendantText" presStyleLbl="alignAccFollowNode1" presStyleIdx="3" presStyleCnt="10" custScaleX="105064" custScaleY="11387" custLinFactNeighborX="2108" custLinFactNeighborY="-3422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5A69B9-E116-49FF-9035-A227E1CE85C8}" type="pres">
      <dgm:prSet presAssocID="{9B83B1E0-1DA1-45B7-90D6-E71251178A89}" presName="sp" presStyleCnt="0"/>
      <dgm:spPr/>
    </dgm:pt>
    <dgm:pt modelId="{261D4A3E-A222-46A7-AA66-E103F465DC36}" type="pres">
      <dgm:prSet presAssocID="{1E314620-E820-407B-AD0D-7C36C6F9B910}" presName="linNode" presStyleCnt="0"/>
      <dgm:spPr/>
    </dgm:pt>
    <dgm:pt modelId="{340AC7E3-0049-4E11-83F3-047C45F3FC5E}" type="pres">
      <dgm:prSet presAssocID="{1E314620-E820-407B-AD0D-7C36C6F9B910}" presName="parentText" presStyleLbl="node1" presStyleIdx="4" presStyleCnt="11" custScaleX="75621" custScaleY="10126" custLinFactNeighborX="-27" custLinFactNeighborY="-27580">
        <dgm:presLayoutVars>
          <dgm:chMax val="1"/>
          <dgm:bulletEnabled val="1"/>
        </dgm:presLayoutVars>
      </dgm:prSet>
      <dgm:spPr/>
    </dgm:pt>
    <dgm:pt modelId="{C4AF16E0-3DAE-478C-AE3D-7DE78F584BB3}" type="pres">
      <dgm:prSet presAssocID="{1E314620-E820-407B-AD0D-7C36C6F9B910}" presName="descendantText" presStyleLbl="alignAccFollowNode1" presStyleIdx="4" presStyleCnt="10" custScaleX="105064" custScaleY="11387" custLinFactNeighborX="2108" custLinFactNeighborY="-351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43FC0E-AEDC-4024-BD4C-44EE6D51476D}" type="pres">
      <dgm:prSet presAssocID="{D05B2BD6-F660-400B-B78C-2E157ED6FFDD}" presName="sp" presStyleCnt="0"/>
      <dgm:spPr/>
    </dgm:pt>
    <dgm:pt modelId="{18AD8EAF-33A4-4A68-978C-F957FDD97538}" type="pres">
      <dgm:prSet presAssocID="{1D04E47B-01DB-4FF9-A460-8A6E0BA92F8F}" presName="linNode" presStyleCnt="0"/>
      <dgm:spPr/>
    </dgm:pt>
    <dgm:pt modelId="{51F225F0-37B6-40F4-B56B-A0F5B64A4EDD}" type="pres">
      <dgm:prSet presAssocID="{1D04E47B-01DB-4FF9-A460-8A6E0BA92F8F}" presName="parentText" presStyleLbl="node1" presStyleIdx="5" presStyleCnt="11" custScaleX="75621" custScaleY="10126" custLinFactNeighborX="-27" custLinFactNeighborY="-16268">
        <dgm:presLayoutVars>
          <dgm:chMax val="1"/>
          <dgm:bulletEnabled val="1"/>
        </dgm:presLayoutVars>
      </dgm:prSet>
      <dgm:spPr/>
    </dgm:pt>
    <dgm:pt modelId="{54D3E6EA-14DC-4014-9F7B-FEEA2F17A3E7}" type="pres">
      <dgm:prSet presAssocID="{1D04E47B-01DB-4FF9-A460-8A6E0BA92F8F}" presName="descendantText" presStyleLbl="alignAccFollowNode1" presStyleIdx="5" presStyleCnt="10" custScaleX="105064" custScaleY="11387" custLinFactNeighborX="2108" custLinFactNeighborY="-209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1DB0E7-D1A9-4B78-9DDC-141666063930}" type="pres">
      <dgm:prSet presAssocID="{2E559020-3A8C-4500-92D6-475FDC149B6F}" presName="sp" presStyleCnt="0"/>
      <dgm:spPr/>
    </dgm:pt>
    <dgm:pt modelId="{7DF30746-44BD-40BD-BB38-D3165581404B}" type="pres">
      <dgm:prSet presAssocID="{A80B2E66-6DCD-4E5D-B955-25971B0F3521}" presName="linNode" presStyleCnt="0"/>
      <dgm:spPr/>
    </dgm:pt>
    <dgm:pt modelId="{948C9DF1-D81B-48B3-B042-9DCD5EF34D3C}" type="pres">
      <dgm:prSet presAssocID="{A80B2E66-6DCD-4E5D-B955-25971B0F3521}" presName="parentText" presStyleLbl="node1" presStyleIdx="6" presStyleCnt="11" custScaleX="75621" custScaleY="10126" custLinFactNeighborX="-27" custLinFactNeighborY="-16973">
        <dgm:presLayoutVars>
          <dgm:chMax val="1"/>
          <dgm:bulletEnabled val="1"/>
        </dgm:presLayoutVars>
      </dgm:prSet>
      <dgm:spPr/>
    </dgm:pt>
    <dgm:pt modelId="{F7D730A3-8477-4A92-8603-55863A8719B7}" type="pres">
      <dgm:prSet presAssocID="{A80B2E66-6DCD-4E5D-B955-25971B0F3521}" presName="descendantText" presStyleLbl="alignAccFollowNode1" presStyleIdx="6" presStyleCnt="10" custScaleX="105064" custScaleY="11387" custLinFactNeighborX="2108" custLinFactNeighborY="-218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339BC0-338C-41A3-BDD2-BADB779F5027}" type="pres">
      <dgm:prSet presAssocID="{16C8208F-E7A3-4CAF-A2AF-B5961A001BB5}" presName="sp" presStyleCnt="0"/>
      <dgm:spPr/>
    </dgm:pt>
    <dgm:pt modelId="{1FD662F9-4B22-4303-945E-6A23BBA898FB}" type="pres">
      <dgm:prSet presAssocID="{50787EEF-7A5B-4707-A987-C77707D6C0F4}" presName="linNode" presStyleCnt="0"/>
      <dgm:spPr/>
    </dgm:pt>
    <dgm:pt modelId="{28C54D4E-BE80-4907-A1CB-800D963ACDD5}" type="pres">
      <dgm:prSet presAssocID="{50787EEF-7A5B-4707-A987-C77707D6C0F4}" presName="parentText" presStyleLbl="node1" presStyleIdx="7" presStyleCnt="11" custScaleX="75621" custScaleY="10126" custLinFactNeighborX="-27" custLinFactNeighborY="-3257">
        <dgm:presLayoutVars>
          <dgm:chMax val="1"/>
          <dgm:bulletEnabled val="1"/>
        </dgm:presLayoutVars>
      </dgm:prSet>
      <dgm:spPr/>
    </dgm:pt>
    <dgm:pt modelId="{A61311CA-7BC5-4D27-A918-526FBC92DCDC}" type="pres">
      <dgm:prSet presAssocID="{50787EEF-7A5B-4707-A987-C77707D6C0F4}" presName="descendantText" presStyleLbl="alignAccFollowNode1" presStyleIdx="7" presStyleCnt="10" custScaleX="105064" custScaleY="11387" custLinFactNeighborX="2108" custLinFactNeighborY="-227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05AA35-CBDD-4993-8E1E-BE3179FF1E86}" type="pres">
      <dgm:prSet presAssocID="{F2FCCF58-D502-435F-82F0-633C6FC9CC1E}" presName="sp" presStyleCnt="0"/>
      <dgm:spPr/>
    </dgm:pt>
    <dgm:pt modelId="{D8024D16-92E5-47C7-93E3-97F1840757A9}" type="pres">
      <dgm:prSet presAssocID="{37B626A8-2CDD-4579-B7AD-F4B4727C6970}" presName="linNode" presStyleCnt="0"/>
      <dgm:spPr/>
    </dgm:pt>
    <dgm:pt modelId="{1BC98EDD-01C6-48D5-9900-7B18274A0F20}" type="pres">
      <dgm:prSet presAssocID="{37B626A8-2CDD-4579-B7AD-F4B4727C6970}" presName="parentText" presStyleLbl="node1" presStyleIdx="8" presStyleCnt="11" custScaleX="75621" custScaleY="10126" custLinFactNeighborX="-27" custLinFactNeighborY="-3280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0235A3-24F8-4FFB-95EE-07FFE91B9C64}" type="pres">
      <dgm:prSet presAssocID="{37B626A8-2CDD-4579-B7AD-F4B4727C6970}" presName="descendantText" presStyleLbl="alignAccFollowNode1" presStyleIdx="8" presStyleCnt="10" custScaleX="105064" custScaleY="11387" custLinFactNeighborX="2108" custLinFactNeighborY="-236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AC8BA2-1D1F-4178-B7DE-595F1536A436}" type="pres">
      <dgm:prSet presAssocID="{39B8AF0B-E39F-433D-977A-A8E3985541A6}" presName="sp" presStyleCnt="0"/>
      <dgm:spPr/>
    </dgm:pt>
    <dgm:pt modelId="{1A2304A8-674A-4436-AFFB-5032C1F16575}" type="pres">
      <dgm:prSet presAssocID="{B56FD261-125B-486A-88AD-D40A2A7E0AB1}" presName="linNode" presStyleCnt="0"/>
      <dgm:spPr/>
    </dgm:pt>
    <dgm:pt modelId="{A57C7F56-00A7-426B-B203-64B97F2807CD}" type="pres">
      <dgm:prSet presAssocID="{B56FD261-125B-486A-88AD-D40A2A7E0AB1}" presName="parentText" presStyleLbl="node1" presStyleIdx="9" presStyleCnt="11" custScaleX="75621" custScaleY="10126" custLinFactNeighborX="-27" custLinFactNeighborY="-19088">
        <dgm:presLayoutVars>
          <dgm:chMax val="1"/>
          <dgm:bulletEnabled val="1"/>
        </dgm:presLayoutVars>
      </dgm:prSet>
      <dgm:spPr/>
    </dgm:pt>
    <dgm:pt modelId="{513E4642-581E-4A7C-B48D-C6ED68FCB327}" type="pres">
      <dgm:prSet presAssocID="{B56FD261-125B-486A-88AD-D40A2A7E0AB1}" presName="descendantText" presStyleLbl="alignAccFollowNode1" presStyleIdx="9" presStyleCnt="10" custScaleX="105064" custScaleY="11387" custLinFactNeighborX="2108" custLinFactNeighborY="-244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8227C7-68DA-4F91-A82B-EA1F442DF787}" type="pres">
      <dgm:prSet presAssocID="{B7CC7A89-F760-4F8D-ADF8-604D5BCA5361}" presName="sp" presStyleCnt="0"/>
      <dgm:spPr/>
    </dgm:pt>
    <dgm:pt modelId="{023F3EF6-AA52-495C-A16F-89950791B3F8}" type="pres">
      <dgm:prSet presAssocID="{AC228487-5624-493F-A8DD-9E8186766439}" presName="linNode" presStyleCnt="0"/>
      <dgm:spPr/>
    </dgm:pt>
    <dgm:pt modelId="{DB695B73-3375-41F9-B052-C19260A94535}" type="pres">
      <dgm:prSet presAssocID="{AC228487-5624-493F-A8DD-9E8186766439}" presName="parentText" presStyleLbl="node1" presStyleIdx="10" presStyleCnt="11" custScaleX="75621" custScaleY="10126" custLinFactNeighborX="-27" custLinFactNeighborY="-19088">
        <dgm:presLayoutVars>
          <dgm:chMax val="1"/>
          <dgm:bulletEnabled val="1"/>
        </dgm:presLayoutVars>
      </dgm:prSet>
      <dgm:spPr/>
    </dgm:pt>
  </dgm:ptLst>
  <dgm:cxnLst>
    <dgm:cxn modelId="{9B3A1C3A-2144-4B49-B871-FA9383584995}" type="presOf" srcId="{7B53AC63-5CE5-4A6E-8144-795F9C19DA53}" destId="{F0A38B75-F634-4C0C-8545-97969C12874D}" srcOrd="0" destOrd="0" presId="urn:microsoft.com/office/officeart/2005/8/layout/vList5"/>
    <dgm:cxn modelId="{DA3893BF-DC88-45C2-AC8C-B3E794450078}" srcId="{1E314620-E820-407B-AD0D-7C36C6F9B910}" destId="{0D0868E1-88BB-409D-8DE8-16E88BF4404A}" srcOrd="0" destOrd="0" parTransId="{82C25D49-E37A-4FDA-AF20-A4A02529365D}" sibTransId="{B2BE9FD8-3F1A-492E-A982-D2B7BDD3685C}"/>
    <dgm:cxn modelId="{609AC324-74EE-4C9B-8978-DC1CB73F1F4D}" srcId="{7B53AC63-5CE5-4A6E-8144-795F9C19DA53}" destId="{E7E06282-EC13-4F22-B751-ADD4D0FBBFC1}" srcOrd="0" destOrd="0" parTransId="{0FD3398C-06E2-42B6-BEE7-2B7FF39155A4}" sibTransId="{143B8F24-4F44-41E1-B6C9-D981AB862827}"/>
    <dgm:cxn modelId="{6808044F-35AD-4AE2-9974-107E7881A15B}" type="presOf" srcId="{B826C7F2-261A-4C2E-A23C-225AF6DDA61C}" destId="{E022004B-9E89-4AC4-91AC-B16D80F6CFF4}" srcOrd="0" destOrd="0" presId="urn:microsoft.com/office/officeart/2005/8/layout/vList5"/>
    <dgm:cxn modelId="{D29990C7-1D2D-4E67-BBCE-3C348B6E7746}" srcId="{1DA4DCA4-E2D6-4876-BB68-B095700A7FCC}" destId="{37B626A8-2CDD-4579-B7AD-F4B4727C6970}" srcOrd="8" destOrd="0" parTransId="{4C4DE423-A893-4A72-B2B7-2538E3770D1F}" sibTransId="{39B8AF0B-E39F-433D-977A-A8E3985541A6}"/>
    <dgm:cxn modelId="{7A621543-BAB5-47A8-B8EA-BD7871F3C905}" type="presOf" srcId="{37B626A8-2CDD-4579-B7AD-F4B4727C6970}" destId="{1BC98EDD-01C6-48D5-9900-7B18274A0F20}" srcOrd="0" destOrd="0" presId="urn:microsoft.com/office/officeart/2005/8/layout/vList5"/>
    <dgm:cxn modelId="{D2CD779B-481B-4A8F-9FEE-0DBF648E7768}" type="presOf" srcId="{50787EEF-7A5B-4707-A987-C77707D6C0F4}" destId="{28C54D4E-BE80-4907-A1CB-800D963ACDD5}" srcOrd="0" destOrd="0" presId="urn:microsoft.com/office/officeart/2005/8/layout/vList5"/>
    <dgm:cxn modelId="{59A1F96B-9E6D-425D-A3E1-81528DB16572}" type="presOf" srcId="{14F343E0-9E29-4FEF-99E6-CC4F1C61626D}" destId="{A61311CA-7BC5-4D27-A918-526FBC92DCDC}" srcOrd="0" destOrd="0" presId="urn:microsoft.com/office/officeart/2005/8/layout/vList5"/>
    <dgm:cxn modelId="{7BDA37CC-D364-47EE-9FD9-65322C078DE9}" type="presOf" srcId="{71274364-D346-4E41-B620-699705082019}" destId="{69E68282-BC16-4CC8-8ABA-6D4DBD67332E}" srcOrd="0" destOrd="0" presId="urn:microsoft.com/office/officeart/2005/8/layout/vList5"/>
    <dgm:cxn modelId="{1AC3AD09-64E7-4785-B7C1-42AAACF6593E}" type="presOf" srcId="{0D0868E1-88BB-409D-8DE8-16E88BF4404A}" destId="{C4AF16E0-3DAE-478C-AE3D-7DE78F584BB3}" srcOrd="0" destOrd="0" presId="urn:microsoft.com/office/officeart/2005/8/layout/vList5"/>
    <dgm:cxn modelId="{3D086F8D-68D9-4FD4-8F2E-5E65D48D9FC1}" srcId="{B56FD261-125B-486A-88AD-D40A2A7E0AB1}" destId="{61F9E369-3EE7-46A1-B55F-FDD93023474B}" srcOrd="0" destOrd="0" parTransId="{4FF13B0F-008B-4E58-BF6B-AAA2C565FAFD}" sibTransId="{B27D4427-0022-4EF3-A3C5-5051EB609181}"/>
    <dgm:cxn modelId="{B2425B69-EA3F-4F25-80FF-3AF51F645BD7}" type="presOf" srcId="{58AAF40F-A002-4470-8BE7-CACB7C87E47D}" destId="{3B5EE761-188A-471E-809C-A0E9F6DFA45A}" srcOrd="0" destOrd="0" presId="urn:microsoft.com/office/officeart/2005/8/layout/vList5"/>
    <dgm:cxn modelId="{5D7E9DB0-3CE9-4618-8C70-BF60D2A8A051}" type="presOf" srcId="{D275FECA-4364-4CD6-BDF2-49297A6C196A}" destId="{91029B79-4ECB-446A-A451-54BB9AE4AA42}" srcOrd="0" destOrd="0" presId="urn:microsoft.com/office/officeart/2005/8/layout/vList5"/>
    <dgm:cxn modelId="{9C63AB6F-0312-4913-A616-9DEF5FAD3876}" srcId="{1DA4DCA4-E2D6-4876-BB68-B095700A7FCC}" destId="{A80B2E66-6DCD-4E5D-B955-25971B0F3521}" srcOrd="6" destOrd="0" parTransId="{059B5559-6999-4A09-AAF2-248545D71788}" sibTransId="{16C8208F-E7A3-4CAF-A2AF-B5961A001BB5}"/>
    <dgm:cxn modelId="{572FABE2-3272-483F-8B14-F2C3F79FBF70}" type="presOf" srcId="{213CDFBD-431E-4F63-A440-61463B0ED46F}" destId="{F7D730A3-8477-4A92-8603-55863A8719B7}" srcOrd="0" destOrd="0" presId="urn:microsoft.com/office/officeart/2005/8/layout/vList5"/>
    <dgm:cxn modelId="{F2791792-9C47-4335-B9B1-B6F9EF163D64}" srcId="{1DA4DCA4-E2D6-4876-BB68-B095700A7FCC}" destId="{50787EEF-7A5B-4707-A987-C77707D6C0F4}" srcOrd="7" destOrd="0" parTransId="{597D4447-F775-45A5-8E0F-F8F596762315}" sibTransId="{F2FCCF58-D502-435F-82F0-633C6FC9CC1E}"/>
    <dgm:cxn modelId="{41DE485E-1C0C-4647-9AA1-25A5C3A6CF20}" type="presOf" srcId="{8F41E464-44E2-4E57-A4E1-22F80475F0A1}" destId="{54D3E6EA-14DC-4014-9F7B-FEEA2F17A3E7}" srcOrd="0" destOrd="0" presId="urn:microsoft.com/office/officeart/2005/8/layout/vList5"/>
    <dgm:cxn modelId="{6A496BE7-55FD-46C6-8D30-3F5F4FFECA29}" srcId="{1D04E47B-01DB-4FF9-A460-8A6E0BA92F8F}" destId="{8F41E464-44E2-4E57-A4E1-22F80475F0A1}" srcOrd="0" destOrd="0" parTransId="{D2BA4BC6-EBFD-4C7B-9F78-930CA1349F95}" sibTransId="{43D68458-741D-41BB-92A7-89965A7BE1DE}"/>
    <dgm:cxn modelId="{E2A479EE-A68D-4019-91B5-7CFEDBF10151}" type="presOf" srcId="{E7E06282-EC13-4F22-B751-ADD4D0FBBFC1}" destId="{ADD22DAD-6041-4047-9F51-037DDE0BE0A6}" srcOrd="0" destOrd="0" presId="urn:microsoft.com/office/officeart/2005/8/layout/vList5"/>
    <dgm:cxn modelId="{171EAF6E-9C46-4289-86EA-3D64F2B6F325}" srcId="{1DA4DCA4-E2D6-4876-BB68-B095700A7FCC}" destId="{1E314620-E820-407B-AD0D-7C36C6F9B910}" srcOrd="4" destOrd="0" parTransId="{3D3875CB-2203-4DBC-9590-D7C179BAE401}" sibTransId="{D05B2BD6-F660-400B-B78C-2E157ED6FFDD}"/>
    <dgm:cxn modelId="{501673C5-4C52-46B5-91C4-393C883691E4}" srcId="{1DA4DCA4-E2D6-4876-BB68-B095700A7FCC}" destId="{B56FD261-125B-486A-88AD-D40A2A7E0AB1}" srcOrd="9" destOrd="0" parTransId="{455A28A8-3D17-44BA-A2C0-B1D89BDAEF5C}" sibTransId="{B7CC7A89-F760-4F8D-ADF8-604D5BCA5361}"/>
    <dgm:cxn modelId="{EFEE90D3-4716-468B-9E19-3276377C45E7}" type="presOf" srcId="{69F7F05E-B93A-4CC2-ADD9-6E61AFB68EFB}" destId="{500235A3-24F8-4FFB-95EE-07FFE91B9C64}" srcOrd="0" destOrd="0" presId="urn:microsoft.com/office/officeart/2005/8/layout/vList5"/>
    <dgm:cxn modelId="{264E3C22-B6C2-42DF-8671-29E65E2D0836}" type="presOf" srcId="{B56FD261-125B-486A-88AD-D40A2A7E0AB1}" destId="{A57C7F56-00A7-426B-B203-64B97F2807CD}" srcOrd="0" destOrd="0" presId="urn:microsoft.com/office/officeart/2005/8/layout/vList5"/>
    <dgm:cxn modelId="{1BAB8B28-28BB-491F-9EFB-F7988BB7F0DE}" type="presOf" srcId="{61F9E369-3EE7-46A1-B55F-FDD93023474B}" destId="{513E4642-581E-4A7C-B48D-C6ED68FCB327}" srcOrd="0" destOrd="0" presId="urn:microsoft.com/office/officeart/2005/8/layout/vList5"/>
    <dgm:cxn modelId="{6CC1E6C2-6B2B-4DFB-8097-CC5E35831A18}" srcId="{71274364-D346-4E41-B620-699705082019}" destId="{B826C7F2-261A-4C2E-A23C-225AF6DDA61C}" srcOrd="0" destOrd="0" parTransId="{94BF4385-AD01-401B-B506-67517E4D0BDA}" sibTransId="{78E06EAC-9983-404F-B03E-3FB22BC3D4FF}"/>
    <dgm:cxn modelId="{4CDB96FE-186B-455D-9015-C6F109EAD852}" srcId="{58AAF40F-A002-4470-8BE7-CACB7C87E47D}" destId="{B23B8797-3342-41BA-98D8-20D36CD56217}" srcOrd="0" destOrd="0" parTransId="{99777DA7-A2BA-4A5F-B80E-54E64ADFFD60}" sibTransId="{5205CC2C-BA3F-455E-8147-A601C39D8810}"/>
    <dgm:cxn modelId="{C0214CC9-01EE-4D80-885F-06A877AF2FE9}" srcId="{1DA4DCA4-E2D6-4876-BB68-B095700A7FCC}" destId="{58AAF40F-A002-4470-8BE7-CACB7C87E47D}" srcOrd="1" destOrd="0" parTransId="{DC2F66F2-1E4A-42CD-BB97-21C0800E56A1}" sibTransId="{7520D367-5C8D-4D6B-BDFB-37E78D628E79}"/>
    <dgm:cxn modelId="{89AE0CE4-C9BC-4F9E-9637-A34DB7652A97}" srcId="{C53CEBA0-3A8A-4520-AD11-3F9176CA29F8}" destId="{D275FECA-4364-4CD6-BDF2-49297A6C196A}" srcOrd="0" destOrd="0" parTransId="{4DAD544B-FB99-4607-BFB6-A1352B114758}" sibTransId="{A689E00B-6E3A-4790-9411-9B18BB781F46}"/>
    <dgm:cxn modelId="{DB12768E-C235-4C96-A16D-6ECAB9039277}" srcId="{1DA4DCA4-E2D6-4876-BB68-B095700A7FCC}" destId="{C53CEBA0-3A8A-4520-AD11-3F9176CA29F8}" srcOrd="3" destOrd="0" parTransId="{DA485D18-5C75-4FF9-9D25-FA8A332906EA}" sibTransId="{9B83B1E0-1DA1-45B7-90D6-E71251178A89}"/>
    <dgm:cxn modelId="{62334118-9A08-4FC5-9813-B5A1BCF6F1D6}" type="presOf" srcId="{C53CEBA0-3A8A-4520-AD11-3F9176CA29F8}" destId="{086309CC-2FDF-4E79-BA9C-F38AC0155668}" srcOrd="0" destOrd="0" presId="urn:microsoft.com/office/officeart/2005/8/layout/vList5"/>
    <dgm:cxn modelId="{5B1EC87B-D0A8-4DB8-8360-D5DDB3AFDA84}" type="presOf" srcId="{1E314620-E820-407B-AD0D-7C36C6F9B910}" destId="{340AC7E3-0049-4E11-83F3-047C45F3FC5E}" srcOrd="0" destOrd="0" presId="urn:microsoft.com/office/officeart/2005/8/layout/vList5"/>
    <dgm:cxn modelId="{650653B0-B9AA-42B2-AFF2-B06842F7213A}" type="presOf" srcId="{1DA4DCA4-E2D6-4876-BB68-B095700A7FCC}" destId="{288B7889-9D48-48CF-97B4-756D0A95064B}" srcOrd="0" destOrd="0" presId="urn:microsoft.com/office/officeart/2005/8/layout/vList5"/>
    <dgm:cxn modelId="{08355D2D-0725-4734-B00D-764A7258C208}" type="presOf" srcId="{B23B8797-3342-41BA-98D8-20D36CD56217}" destId="{AD7A7DB2-E651-4238-887F-A3F7EE503B25}" srcOrd="0" destOrd="0" presId="urn:microsoft.com/office/officeart/2005/8/layout/vList5"/>
    <dgm:cxn modelId="{FD1B4305-F3EB-4107-BA57-6D26CEA78319}" srcId="{1DA4DCA4-E2D6-4876-BB68-B095700A7FCC}" destId="{AC228487-5624-493F-A8DD-9E8186766439}" srcOrd="10" destOrd="0" parTransId="{448F931A-0610-4ABF-8151-D48EE78D28A9}" sibTransId="{F20ED842-4E11-40EE-B180-1C8D80AF2E33}"/>
    <dgm:cxn modelId="{CB340D4C-C9EC-45ED-927A-E066CBB6FBB8}" type="presOf" srcId="{AC228487-5624-493F-A8DD-9E8186766439}" destId="{DB695B73-3375-41F9-B052-C19260A94535}" srcOrd="0" destOrd="0" presId="urn:microsoft.com/office/officeart/2005/8/layout/vList5"/>
    <dgm:cxn modelId="{84CBA67E-78CB-4917-80F3-A1CF6C878B75}" srcId="{1DA4DCA4-E2D6-4876-BB68-B095700A7FCC}" destId="{71274364-D346-4E41-B620-699705082019}" srcOrd="0" destOrd="0" parTransId="{0AF704AF-23C7-4783-9B27-0829BF9236C0}" sibTransId="{7BE99EDE-A925-4625-AE20-FFD7353FF9C3}"/>
    <dgm:cxn modelId="{891B5B8E-C6A9-4BE2-B354-1E0C539E762A}" type="presOf" srcId="{1D04E47B-01DB-4FF9-A460-8A6E0BA92F8F}" destId="{51F225F0-37B6-40F4-B56B-A0F5B64A4EDD}" srcOrd="0" destOrd="0" presId="urn:microsoft.com/office/officeart/2005/8/layout/vList5"/>
    <dgm:cxn modelId="{16ECD061-B733-4916-97FE-525E69C884E2}" srcId="{1DA4DCA4-E2D6-4876-BB68-B095700A7FCC}" destId="{1D04E47B-01DB-4FF9-A460-8A6E0BA92F8F}" srcOrd="5" destOrd="0" parTransId="{ECF0E55A-0673-4C70-8DDB-4FF972BDB90D}" sibTransId="{2E559020-3A8C-4500-92D6-475FDC149B6F}"/>
    <dgm:cxn modelId="{F0D01806-7131-4E31-9286-849C360967CA}" srcId="{37B626A8-2CDD-4579-B7AD-F4B4727C6970}" destId="{69F7F05E-B93A-4CC2-ADD9-6E61AFB68EFB}" srcOrd="0" destOrd="0" parTransId="{8CD8398F-21D8-4826-AB38-FE8AD50B4CBA}" sibTransId="{AD4F434E-B31B-44D2-951B-DB38EBB37FEB}"/>
    <dgm:cxn modelId="{EA1155A9-2761-4B56-B3CE-86B427F00DAF}" srcId="{A80B2E66-6DCD-4E5D-B955-25971B0F3521}" destId="{213CDFBD-431E-4F63-A440-61463B0ED46F}" srcOrd="0" destOrd="0" parTransId="{605FCCFE-7935-40AA-B2A8-D68B9D2951BC}" sibTransId="{C041A58C-43A3-4C68-94E6-5EDD7C83AF3A}"/>
    <dgm:cxn modelId="{A0B0D5D5-30AE-4962-8376-3589D9927843}" srcId="{1DA4DCA4-E2D6-4876-BB68-B095700A7FCC}" destId="{7B53AC63-5CE5-4A6E-8144-795F9C19DA53}" srcOrd="2" destOrd="0" parTransId="{BC152FFA-1371-4787-98A3-7523BF1B8491}" sibTransId="{63553C33-CC37-4B1D-BFDE-F4246ECCDB10}"/>
    <dgm:cxn modelId="{B914F747-D3B7-4375-BB97-10B5EE45B168}" type="presOf" srcId="{A80B2E66-6DCD-4E5D-B955-25971B0F3521}" destId="{948C9DF1-D81B-48B3-B042-9DCD5EF34D3C}" srcOrd="0" destOrd="0" presId="urn:microsoft.com/office/officeart/2005/8/layout/vList5"/>
    <dgm:cxn modelId="{229A6A8E-376B-4554-975C-80631377C9DB}" srcId="{50787EEF-7A5B-4707-A987-C77707D6C0F4}" destId="{14F343E0-9E29-4FEF-99E6-CC4F1C61626D}" srcOrd="0" destOrd="0" parTransId="{5D015A98-E62C-4D1F-9E14-0A4DC6029965}" sibTransId="{C3D4E5E6-D2BA-420E-AF01-BD7033C9D4CD}"/>
    <dgm:cxn modelId="{9F99DE9F-903E-429D-8B38-CAAFB73FB7BB}" type="presParOf" srcId="{288B7889-9D48-48CF-97B4-756D0A95064B}" destId="{DC5D0F50-3C61-4EC3-8433-853A8DAE679C}" srcOrd="0" destOrd="0" presId="urn:microsoft.com/office/officeart/2005/8/layout/vList5"/>
    <dgm:cxn modelId="{939C3638-1604-4B2B-A696-E6B710879A81}" type="presParOf" srcId="{DC5D0F50-3C61-4EC3-8433-853A8DAE679C}" destId="{69E68282-BC16-4CC8-8ABA-6D4DBD67332E}" srcOrd="0" destOrd="0" presId="urn:microsoft.com/office/officeart/2005/8/layout/vList5"/>
    <dgm:cxn modelId="{D27CC38B-90E9-4C23-A86C-90B1BEC446ED}" type="presParOf" srcId="{DC5D0F50-3C61-4EC3-8433-853A8DAE679C}" destId="{E022004B-9E89-4AC4-91AC-B16D80F6CFF4}" srcOrd="1" destOrd="0" presId="urn:microsoft.com/office/officeart/2005/8/layout/vList5"/>
    <dgm:cxn modelId="{0531A8E9-3006-43CC-B10D-CF42486BB23C}" type="presParOf" srcId="{288B7889-9D48-48CF-97B4-756D0A95064B}" destId="{A978C896-94DB-42E4-A922-D18101662A42}" srcOrd="1" destOrd="0" presId="urn:microsoft.com/office/officeart/2005/8/layout/vList5"/>
    <dgm:cxn modelId="{55AB0944-1EDE-452D-86CA-8E2551549097}" type="presParOf" srcId="{288B7889-9D48-48CF-97B4-756D0A95064B}" destId="{43C42AB5-38D2-4FE9-BBED-63120E6F367C}" srcOrd="2" destOrd="0" presId="urn:microsoft.com/office/officeart/2005/8/layout/vList5"/>
    <dgm:cxn modelId="{74C2957E-0738-4DE8-BEC2-B5CDDDFF3454}" type="presParOf" srcId="{43C42AB5-38D2-4FE9-BBED-63120E6F367C}" destId="{3B5EE761-188A-471E-809C-A0E9F6DFA45A}" srcOrd="0" destOrd="0" presId="urn:microsoft.com/office/officeart/2005/8/layout/vList5"/>
    <dgm:cxn modelId="{62A8D70E-AA71-4BE8-A064-192F041FD8A9}" type="presParOf" srcId="{43C42AB5-38D2-4FE9-BBED-63120E6F367C}" destId="{AD7A7DB2-E651-4238-887F-A3F7EE503B25}" srcOrd="1" destOrd="0" presId="urn:microsoft.com/office/officeart/2005/8/layout/vList5"/>
    <dgm:cxn modelId="{13A6B0D9-EA56-4DCE-938C-4110F0A2216A}" type="presParOf" srcId="{288B7889-9D48-48CF-97B4-756D0A95064B}" destId="{6A9F00F4-3B6D-4AD4-A312-98E4D7366A15}" srcOrd="3" destOrd="0" presId="urn:microsoft.com/office/officeart/2005/8/layout/vList5"/>
    <dgm:cxn modelId="{48A39DD2-8736-47F7-87E9-342A8A03E432}" type="presParOf" srcId="{288B7889-9D48-48CF-97B4-756D0A95064B}" destId="{24B9E7D1-0F38-4F77-8828-4C60B0EC74C2}" srcOrd="4" destOrd="0" presId="urn:microsoft.com/office/officeart/2005/8/layout/vList5"/>
    <dgm:cxn modelId="{07E4CD72-939C-4E36-B91A-9DA2253D1C76}" type="presParOf" srcId="{24B9E7D1-0F38-4F77-8828-4C60B0EC74C2}" destId="{F0A38B75-F634-4C0C-8545-97969C12874D}" srcOrd="0" destOrd="0" presId="urn:microsoft.com/office/officeart/2005/8/layout/vList5"/>
    <dgm:cxn modelId="{1FEDC790-24B8-4B51-9651-6968107A3724}" type="presParOf" srcId="{24B9E7D1-0F38-4F77-8828-4C60B0EC74C2}" destId="{ADD22DAD-6041-4047-9F51-037DDE0BE0A6}" srcOrd="1" destOrd="0" presId="urn:microsoft.com/office/officeart/2005/8/layout/vList5"/>
    <dgm:cxn modelId="{B52D4131-6C0E-4AD5-94F4-F634D2F3CF03}" type="presParOf" srcId="{288B7889-9D48-48CF-97B4-756D0A95064B}" destId="{9C13650F-DAD0-4D59-9E1C-0385734BB0F7}" srcOrd="5" destOrd="0" presId="urn:microsoft.com/office/officeart/2005/8/layout/vList5"/>
    <dgm:cxn modelId="{6875167B-5E4E-470A-BDD8-22CAC1880AF8}" type="presParOf" srcId="{288B7889-9D48-48CF-97B4-756D0A95064B}" destId="{1D52E912-00ED-4D0D-9EC8-C4AE2A6FBAA8}" srcOrd="6" destOrd="0" presId="urn:microsoft.com/office/officeart/2005/8/layout/vList5"/>
    <dgm:cxn modelId="{986578D3-EEB8-4E7E-B9F4-5CCEC3C331CF}" type="presParOf" srcId="{1D52E912-00ED-4D0D-9EC8-C4AE2A6FBAA8}" destId="{086309CC-2FDF-4E79-BA9C-F38AC0155668}" srcOrd="0" destOrd="0" presId="urn:microsoft.com/office/officeart/2005/8/layout/vList5"/>
    <dgm:cxn modelId="{F0E67CCD-546D-41FD-8AF8-DC1A1EB1D63B}" type="presParOf" srcId="{1D52E912-00ED-4D0D-9EC8-C4AE2A6FBAA8}" destId="{91029B79-4ECB-446A-A451-54BB9AE4AA42}" srcOrd="1" destOrd="0" presId="urn:microsoft.com/office/officeart/2005/8/layout/vList5"/>
    <dgm:cxn modelId="{E9D946DE-893D-4CB3-9D2A-C7B9946C5FFA}" type="presParOf" srcId="{288B7889-9D48-48CF-97B4-756D0A95064B}" destId="{D55A69B9-E116-49FF-9035-A227E1CE85C8}" srcOrd="7" destOrd="0" presId="urn:microsoft.com/office/officeart/2005/8/layout/vList5"/>
    <dgm:cxn modelId="{EECFE3A1-2384-4396-99F6-276A782CE44E}" type="presParOf" srcId="{288B7889-9D48-48CF-97B4-756D0A95064B}" destId="{261D4A3E-A222-46A7-AA66-E103F465DC36}" srcOrd="8" destOrd="0" presId="urn:microsoft.com/office/officeart/2005/8/layout/vList5"/>
    <dgm:cxn modelId="{AEA67471-C4C6-418C-B541-75924D46CB3C}" type="presParOf" srcId="{261D4A3E-A222-46A7-AA66-E103F465DC36}" destId="{340AC7E3-0049-4E11-83F3-047C45F3FC5E}" srcOrd="0" destOrd="0" presId="urn:microsoft.com/office/officeart/2005/8/layout/vList5"/>
    <dgm:cxn modelId="{0E1C8AD8-1669-4770-A05D-0C78D837DC02}" type="presParOf" srcId="{261D4A3E-A222-46A7-AA66-E103F465DC36}" destId="{C4AF16E0-3DAE-478C-AE3D-7DE78F584BB3}" srcOrd="1" destOrd="0" presId="urn:microsoft.com/office/officeart/2005/8/layout/vList5"/>
    <dgm:cxn modelId="{B9090668-2433-46E2-A217-EF54590AA53C}" type="presParOf" srcId="{288B7889-9D48-48CF-97B4-756D0A95064B}" destId="{6143FC0E-AEDC-4024-BD4C-44EE6D51476D}" srcOrd="9" destOrd="0" presId="urn:microsoft.com/office/officeart/2005/8/layout/vList5"/>
    <dgm:cxn modelId="{B124D734-5B45-4FE9-ADC1-78450B860F9D}" type="presParOf" srcId="{288B7889-9D48-48CF-97B4-756D0A95064B}" destId="{18AD8EAF-33A4-4A68-978C-F957FDD97538}" srcOrd="10" destOrd="0" presId="urn:microsoft.com/office/officeart/2005/8/layout/vList5"/>
    <dgm:cxn modelId="{7E66E074-AB43-435E-92FE-1818D52C2D15}" type="presParOf" srcId="{18AD8EAF-33A4-4A68-978C-F957FDD97538}" destId="{51F225F0-37B6-40F4-B56B-A0F5B64A4EDD}" srcOrd="0" destOrd="0" presId="urn:microsoft.com/office/officeart/2005/8/layout/vList5"/>
    <dgm:cxn modelId="{910D92AF-712C-426B-B415-DF49485C8263}" type="presParOf" srcId="{18AD8EAF-33A4-4A68-978C-F957FDD97538}" destId="{54D3E6EA-14DC-4014-9F7B-FEEA2F17A3E7}" srcOrd="1" destOrd="0" presId="urn:microsoft.com/office/officeart/2005/8/layout/vList5"/>
    <dgm:cxn modelId="{F50B1D3F-16CF-4D8C-B296-2B9C8F99E849}" type="presParOf" srcId="{288B7889-9D48-48CF-97B4-756D0A95064B}" destId="{F51DB0E7-D1A9-4B78-9DDC-141666063930}" srcOrd="11" destOrd="0" presId="urn:microsoft.com/office/officeart/2005/8/layout/vList5"/>
    <dgm:cxn modelId="{4010C21A-46A6-42CB-91F6-517AD80E6987}" type="presParOf" srcId="{288B7889-9D48-48CF-97B4-756D0A95064B}" destId="{7DF30746-44BD-40BD-BB38-D3165581404B}" srcOrd="12" destOrd="0" presId="urn:microsoft.com/office/officeart/2005/8/layout/vList5"/>
    <dgm:cxn modelId="{78136DC6-3B8A-49D9-A7A2-07471C75CB23}" type="presParOf" srcId="{7DF30746-44BD-40BD-BB38-D3165581404B}" destId="{948C9DF1-D81B-48B3-B042-9DCD5EF34D3C}" srcOrd="0" destOrd="0" presId="urn:microsoft.com/office/officeart/2005/8/layout/vList5"/>
    <dgm:cxn modelId="{03773874-3C2B-488F-944B-8F1EC5497E02}" type="presParOf" srcId="{7DF30746-44BD-40BD-BB38-D3165581404B}" destId="{F7D730A3-8477-4A92-8603-55863A8719B7}" srcOrd="1" destOrd="0" presId="urn:microsoft.com/office/officeart/2005/8/layout/vList5"/>
    <dgm:cxn modelId="{61994A39-D480-43B2-A940-66EE9F98736D}" type="presParOf" srcId="{288B7889-9D48-48CF-97B4-756D0A95064B}" destId="{56339BC0-338C-41A3-BDD2-BADB779F5027}" srcOrd="13" destOrd="0" presId="urn:microsoft.com/office/officeart/2005/8/layout/vList5"/>
    <dgm:cxn modelId="{B0E5CA90-618E-4662-9FAF-6762F0D6A375}" type="presParOf" srcId="{288B7889-9D48-48CF-97B4-756D0A95064B}" destId="{1FD662F9-4B22-4303-945E-6A23BBA898FB}" srcOrd="14" destOrd="0" presId="urn:microsoft.com/office/officeart/2005/8/layout/vList5"/>
    <dgm:cxn modelId="{11DF9E62-BEEA-481D-BDDC-7FE24017D20A}" type="presParOf" srcId="{1FD662F9-4B22-4303-945E-6A23BBA898FB}" destId="{28C54D4E-BE80-4907-A1CB-800D963ACDD5}" srcOrd="0" destOrd="0" presId="urn:microsoft.com/office/officeart/2005/8/layout/vList5"/>
    <dgm:cxn modelId="{A16628DC-D578-4A14-B481-6A7A56B8F96D}" type="presParOf" srcId="{1FD662F9-4B22-4303-945E-6A23BBA898FB}" destId="{A61311CA-7BC5-4D27-A918-526FBC92DCDC}" srcOrd="1" destOrd="0" presId="urn:microsoft.com/office/officeart/2005/8/layout/vList5"/>
    <dgm:cxn modelId="{AD5FD79A-B097-4F66-802A-1D8898417888}" type="presParOf" srcId="{288B7889-9D48-48CF-97B4-756D0A95064B}" destId="{E105AA35-CBDD-4993-8E1E-BE3179FF1E86}" srcOrd="15" destOrd="0" presId="urn:microsoft.com/office/officeart/2005/8/layout/vList5"/>
    <dgm:cxn modelId="{F38BC51B-8EFF-423D-8099-955B61D53D2F}" type="presParOf" srcId="{288B7889-9D48-48CF-97B4-756D0A95064B}" destId="{D8024D16-92E5-47C7-93E3-97F1840757A9}" srcOrd="16" destOrd="0" presId="urn:microsoft.com/office/officeart/2005/8/layout/vList5"/>
    <dgm:cxn modelId="{4CA0C6E5-900E-4A83-A960-E759CACEAA2B}" type="presParOf" srcId="{D8024D16-92E5-47C7-93E3-97F1840757A9}" destId="{1BC98EDD-01C6-48D5-9900-7B18274A0F20}" srcOrd="0" destOrd="0" presId="urn:microsoft.com/office/officeart/2005/8/layout/vList5"/>
    <dgm:cxn modelId="{B2182F45-6B7F-4539-B47B-CE6EA89DAD1E}" type="presParOf" srcId="{D8024D16-92E5-47C7-93E3-97F1840757A9}" destId="{500235A3-24F8-4FFB-95EE-07FFE91B9C64}" srcOrd="1" destOrd="0" presId="urn:microsoft.com/office/officeart/2005/8/layout/vList5"/>
    <dgm:cxn modelId="{9F951A63-4825-42E0-ABBC-7D51A5A4C705}" type="presParOf" srcId="{288B7889-9D48-48CF-97B4-756D0A95064B}" destId="{69AC8BA2-1D1F-4178-B7DE-595F1536A436}" srcOrd="17" destOrd="0" presId="urn:microsoft.com/office/officeart/2005/8/layout/vList5"/>
    <dgm:cxn modelId="{3BF47583-F3EC-4B9A-821E-2D9C7759124C}" type="presParOf" srcId="{288B7889-9D48-48CF-97B4-756D0A95064B}" destId="{1A2304A8-674A-4436-AFFB-5032C1F16575}" srcOrd="18" destOrd="0" presId="urn:microsoft.com/office/officeart/2005/8/layout/vList5"/>
    <dgm:cxn modelId="{508E7361-0219-49A0-BAF2-0CA8FD47AC7A}" type="presParOf" srcId="{1A2304A8-674A-4436-AFFB-5032C1F16575}" destId="{A57C7F56-00A7-426B-B203-64B97F2807CD}" srcOrd="0" destOrd="0" presId="urn:microsoft.com/office/officeart/2005/8/layout/vList5"/>
    <dgm:cxn modelId="{546FBA6F-31A8-4F4E-B5F3-C34F7D605DA3}" type="presParOf" srcId="{1A2304A8-674A-4436-AFFB-5032C1F16575}" destId="{513E4642-581E-4A7C-B48D-C6ED68FCB327}" srcOrd="1" destOrd="0" presId="urn:microsoft.com/office/officeart/2005/8/layout/vList5"/>
    <dgm:cxn modelId="{9A920F3F-BA37-4CCA-957B-6240CC45720E}" type="presParOf" srcId="{288B7889-9D48-48CF-97B4-756D0A95064B}" destId="{F18227C7-68DA-4F91-A82B-EA1F442DF787}" srcOrd="19" destOrd="0" presId="urn:microsoft.com/office/officeart/2005/8/layout/vList5"/>
    <dgm:cxn modelId="{E359F883-34AF-45F6-9C33-8F76FD129525}" type="presParOf" srcId="{288B7889-9D48-48CF-97B4-756D0A95064B}" destId="{023F3EF6-AA52-495C-A16F-89950791B3F8}" srcOrd="20" destOrd="0" presId="urn:microsoft.com/office/officeart/2005/8/layout/vList5"/>
    <dgm:cxn modelId="{D21E26F4-2A54-46FD-A6CC-99B261D2DBE1}" type="presParOf" srcId="{023F3EF6-AA52-495C-A16F-89950791B3F8}" destId="{DB695B73-3375-41F9-B052-C19260A94535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11203FF-9CA5-4DA6-99F1-C4E19E9A283D}">
      <dsp:nvSpPr>
        <dsp:cNvPr id="0" name=""/>
        <dsp:cNvSpPr/>
      </dsp:nvSpPr>
      <dsp:spPr>
        <a:xfrm>
          <a:off x="40" y="190495"/>
          <a:ext cx="3845569" cy="4347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Компетентності</a:t>
          </a:r>
          <a:endParaRPr lang="ru-RU" sz="1800" kern="1200" dirty="0"/>
        </a:p>
      </dsp:txBody>
      <dsp:txXfrm>
        <a:off x="40" y="190495"/>
        <a:ext cx="3845569" cy="434748"/>
      </dsp:txXfrm>
    </dsp:sp>
    <dsp:sp modelId="{E6A29C3B-1927-46A9-B04E-10D0EE1E8148}">
      <dsp:nvSpPr>
        <dsp:cNvPr id="0" name=""/>
        <dsp:cNvSpPr/>
      </dsp:nvSpPr>
      <dsp:spPr>
        <a:xfrm>
          <a:off x="40" y="625243"/>
          <a:ext cx="3845569" cy="454572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200" b="0" kern="1200" dirty="0" smtClean="0"/>
            <a:t>ЗК 10. Здатність спілкуватися з представниками інших професійних груп різного рівня (з експертами з інших галузей знань/видів економічної діяльності). </a:t>
          </a:r>
          <a:endParaRPr lang="ru-RU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200" b="0" kern="1200" dirty="0" smtClean="0"/>
            <a:t>ЗК 12. Знання та розуміння предметної області та розуміння професійної діяльності.</a:t>
          </a:r>
          <a:endParaRPr lang="ru-RU" sz="1200" b="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200" b="0" kern="1200" dirty="0" smtClean="0"/>
            <a:t>СК 2. Здатність використовувати базові категорії та новітні теорії, концепції, технології і методи у сфері міжнародних економічних відносин з урахуванням їх основних форм, застосовувати теоретичні знання щодо функціонування та розвитку міжнародних економічних відносин. </a:t>
          </a:r>
          <a:endParaRPr lang="ru-RU" sz="1200" b="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200" b="0" kern="1200" dirty="0" smtClean="0"/>
            <a:t>СК 4. Здатність обґрунтовувати особливості реалізації форм міжнародних економічних відносин на </a:t>
          </a:r>
          <a:r>
            <a:rPr lang="uk-UA" sz="1200" b="0" kern="1200" dirty="0" err="1" smtClean="0"/>
            <a:t>мега-</a:t>
          </a:r>
          <a:r>
            <a:rPr lang="uk-UA" sz="1200" b="0" kern="1200" dirty="0" smtClean="0"/>
            <a:t>, </a:t>
          </a:r>
          <a:r>
            <a:rPr lang="uk-UA" sz="1200" b="0" kern="1200" dirty="0" err="1" smtClean="0"/>
            <a:t>макро-</a:t>
          </a:r>
          <a:r>
            <a:rPr lang="uk-UA" sz="1200" b="0" kern="1200" dirty="0" smtClean="0"/>
            <a:t>, </a:t>
          </a:r>
          <a:r>
            <a:rPr lang="uk-UA" sz="1200" b="0" kern="1200" dirty="0" err="1" smtClean="0"/>
            <a:t>мезо-</a:t>
          </a:r>
          <a:r>
            <a:rPr lang="uk-UA" sz="1200" b="0" kern="1200" dirty="0" smtClean="0"/>
            <a:t> і </a:t>
          </a:r>
          <a:r>
            <a:rPr lang="uk-UA" sz="1200" b="0" kern="1200" dirty="0" err="1" smtClean="0"/>
            <a:t>мікрорівнях</a:t>
          </a:r>
          <a:r>
            <a:rPr lang="uk-UA" sz="1200" b="0" kern="1200" dirty="0" smtClean="0"/>
            <a:t>. </a:t>
          </a:r>
          <a:endParaRPr lang="ru-RU" sz="1200" b="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200" b="0" kern="1200" dirty="0" smtClean="0"/>
            <a:t>СК 5. Здатність здійснювати комплексний аналіз та моніторинг кон’юнктури світових ринків, оцінювати зміни міжнародного середовища та вміти адаптуватися до них. </a:t>
          </a:r>
          <a:endParaRPr lang="ru-RU" sz="1200" b="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200" b="0" kern="1200" dirty="0" smtClean="0"/>
            <a:t>СК 8. Здатність визначати функціональні особливості, характер, рівень та ступінь взаємозв’язків між суб’єктами міжнародних економічних відносин різного рівня та налагоджувати комунікації між ними. </a:t>
          </a:r>
          <a:endParaRPr lang="ru-RU" sz="1200" b="0" kern="1200" dirty="0"/>
        </a:p>
      </dsp:txBody>
      <dsp:txXfrm>
        <a:off x="40" y="625243"/>
        <a:ext cx="3845569" cy="4545720"/>
      </dsp:txXfrm>
    </dsp:sp>
    <dsp:sp modelId="{5C300248-F532-4DD9-9FC2-BD154E5CC705}">
      <dsp:nvSpPr>
        <dsp:cNvPr id="0" name=""/>
        <dsp:cNvSpPr/>
      </dsp:nvSpPr>
      <dsp:spPr>
        <a:xfrm>
          <a:off x="4383989" y="190495"/>
          <a:ext cx="3845569" cy="4347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Програмні результати</a:t>
          </a:r>
          <a:endParaRPr lang="ru-RU" sz="1600" kern="1200" dirty="0"/>
        </a:p>
      </dsp:txBody>
      <dsp:txXfrm>
        <a:off x="4383989" y="190495"/>
        <a:ext cx="3845569" cy="434748"/>
      </dsp:txXfrm>
    </dsp:sp>
    <dsp:sp modelId="{A3F811A6-A48D-4D2E-AC1E-F7FED23DC4B6}">
      <dsp:nvSpPr>
        <dsp:cNvPr id="0" name=""/>
        <dsp:cNvSpPr/>
      </dsp:nvSpPr>
      <dsp:spPr>
        <a:xfrm>
          <a:off x="4383989" y="625243"/>
          <a:ext cx="3845569" cy="454572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2672" tIns="42672" rIns="56896" bIns="64008" numCol="1" spcCol="1270" anchor="t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8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800" b="0" kern="1200" dirty="0" smtClean="0"/>
            <a:t>ПРН 4. </a:t>
          </a:r>
          <a:r>
            <a:rPr lang="uk-UA" sz="800" b="0" kern="1200" dirty="0" err="1" smtClean="0"/>
            <a:t>Систематизовувати</a:t>
          </a:r>
          <a:r>
            <a:rPr lang="uk-UA" sz="800" b="0" kern="1200" dirty="0" smtClean="0"/>
            <a:t> й упорядковувати отриману інформацію щодо процесів і явищ у світовому господарстві; оцінювати та пояснювати вплив ендогенних і екзогенних факторів на них; формулювати висновки і розробляти рекомендації з урахуванням особливостей національного і міжнародного середовища. </a:t>
          </a:r>
          <a:endParaRPr lang="ru-RU" sz="800" b="1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800" b="0" kern="1200" smtClean="0"/>
            <a:t>ПРН 5. Володіти навичками самоаналізу (самоконтролю), бути зрозумілим для представників інших бізнес-культур та професійних груп різного рівня (з фахівцями з інших галузей знань/видів діяльності) на засадах цінування різноманітності, мультикультурності, толерантності та поваги до них. </a:t>
          </a:r>
          <a:endParaRPr lang="ru-RU" sz="800" b="1" kern="120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800" b="0" kern="1200" dirty="0" smtClean="0"/>
            <a:t>ПРН 9. Розуміти і вміти застосовувати, відповідно до інших вимог освітньої програми, сучасні теорії та методи розв’язання спеціалізованих складних задач і практичних проблем у сфері міжнародної торгівлі товарами та послугами, міжнародного руху капіталу, міжнародних валютно-фінансових та кредитних відносин, мобільності людських ресурсів, міжнародного трансферу технологій.</a:t>
          </a:r>
          <a:endParaRPr lang="ru-RU" sz="800" b="1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800" b="0" kern="1200" dirty="0" smtClean="0"/>
            <a:t>ПРН 11. Обґрунтовувати власну думку щодо конкретних умов реалізації форм міжнародних економічних відносин на </a:t>
          </a:r>
          <a:r>
            <a:rPr lang="uk-UA" sz="800" b="0" kern="1200" dirty="0" err="1" smtClean="0"/>
            <a:t>мега-</a:t>
          </a:r>
          <a:r>
            <a:rPr lang="uk-UA" sz="800" b="0" kern="1200" dirty="0" smtClean="0"/>
            <a:t>, </a:t>
          </a:r>
          <a:r>
            <a:rPr lang="uk-UA" sz="800" b="0" kern="1200" dirty="0" err="1" smtClean="0"/>
            <a:t>макро-</a:t>
          </a:r>
          <a:r>
            <a:rPr lang="uk-UA" sz="800" b="0" kern="1200" dirty="0" smtClean="0"/>
            <a:t>, </a:t>
          </a:r>
          <a:r>
            <a:rPr lang="uk-UA" sz="800" b="0" kern="1200" dirty="0" err="1" smtClean="0"/>
            <a:t>мезо-</a:t>
          </a:r>
          <a:r>
            <a:rPr lang="uk-UA" sz="800" b="0" kern="1200" dirty="0" smtClean="0"/>
            <a:t> і </a:t>
          </a:r>
          <a:r>
            <a:rPr lang="uk-UA" sz="800" b="0" kern="1200" dirty="0" err="1" smtClean="0"/>
            <a:t>мікрорівнях</a:t>
          </a:r>
          <a:r>
            <a:rPr lang="uk-UA" sz="800" b="0" kern="1200" dirty="0" smtClean="0"/>
            <a:t>. </a:t>
          </a:r>
          <a:endParaRPr lang="ru-RU" sz="800" b="1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800" b="0" kern="1200" dirty="0" smtClean="0"/>
            <a:t>ПРН 14. Розуміти і застосовувати теорії, принципи, засоби й інструменти реалізації міжнародних валютно-фінансових та кредитних відносин. </a:t>
          </a:r>
          <a:endParaRPr lang="ru-RU" sz="800" b="1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800" b="0" kern="1200" dirty="0" smtClean="0"/>
            <a:t>ПРН 15. Визначати функціональні особливості, характер, рівень та ступінь взаємозв’язків між суб’єктами міжнародних економічних відносин різного рівня та налагоджувати комунікації між ними. </a:t>
          </a:r>
          <a:endParaRPr lang="ru-RU" sz="800" b="1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800" b="0" kern="1200" smtClean="0"/>
            <a:t>ПРН 16. Демонструвати знання про стан досліджень міжнародних економічних відносин та світового господарства у міждисциплінарному поєднанні із політичними, юридичними, природничими науками. </a:t>
          </a:r>
          <a:endParaRPr lang="ru-RU" sz="800" b="1" kern="120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800" b="0" kern="1200" smtClean="0"/>
            <a:t>ПРН 17. Визначати причини, типи та характер міжнародних конфліктів і суперечок, обґрунтовувати і застосовувати економічні, юридичні та дипломатичні методи і засоби їх вирішення на міжнародному рівні, відстоюючи національні інтереси України. </a:t>
          </a:r>
          <a:endParaRPr lang="ru-RU" sz="800" b="1" kern="120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800" b="0" kern="1200" smtClean="0"/>
            <a:t>ПРН 18. Досліджувати економічні явища та процеси у міжнародній сфері на основі розуміння категорій, законів; виділяючи й узагальнюючи тенденції, закономірності функціонування та розвитку світового господарства з урахуванням причинно-наслідкових та просторово-часових зв’язків. </a:t>
          </a:r>
          <a:endParaRPr lang="ru-RU" sz="800" b="1" kern="120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800" b="0" kern="1200" dirty="0" smtClean="0"/>
            <a:t>ПРН 24. Обґрунтовувати вибір і застосовувати інформаційно-аналітичний інструментарій, економіко-статистичні методи обчислення, складні техніки аналізу та методи моніторингу кон’юнктури світових ринків. </a:t>
          </a:r>
          <a:endParaRPr lang="ru-RU" sz="800" b="1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800" kern="1200" dirty="0" smtClean="0"/>
            <a:t>ПРН 25. Презентувати результати дослідження на базі яких, розробляються рекомендації та заходи з адаптації до змін міжнародного середовища.</a:t>
          </a:r>
          <a:endParaRPr lang="ru-RU" sz="800" kern="1200" dirty="0"/>
        </a:p>
      </dsp:txBody>
      <dsp:txXfrm>
        <a:off x="4383989" y="625243"/>
        <a:ext cx="3845569" cy="454572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022004B-9E89-4AC4-91AC-B16D80F6CFF4}">
      <dsp:nvSpPr>
        <dsp:cNvPr id="0" name=""/>
        <dsp:cNvSpPr/>
      </dsp:nvSpPr>
      <dsp:spPr>
        <a:xfrm rot="5400000">
          <a:off x="5150312" y="-2462976"/>
          <a:ext cx="294270" cy="553366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kern="1200" dirty="0" smtClean="0"/>
            <a:t>Виникнення та засади функціонування </a:t>
          </a:r>
          <a:r>
            <a:rPr lang="uk-UA" sz="1400" kern="1200" dirty="0" err="1" smtClean="0"/>
            <a:t>трансенаціональних</a:t>
          </a:r>
          <a:r>
            <a:rPr lang="uk-UA" sz="1400" kern="1200" dirty="0" smtClean="0"/>
            <a:t> структур</a:t>
          </a:r>
          <a:endParaRPr lang="ru-RU" sz="1400" kern="1200" dirty="0"/>
        </a:p>
      </dsp:txBody>
      <dsp:txXfrm rot="5400000">
        <a:off x="5150312" y="-2462976"/>
        <a:ext cx="294270" cy="5533662"/>
      </dsp:txXfrm>
    </dsp:sp>
    <dsp:sp modelId="{69E68282-BC16-4CC8-8ABA-6D4DBD67332E}">
      <dsp:nvSpPr>
        <dsp:cNvPr id="0" name=""/>
        <dsp:cNvSpPr/>
      </dsp:nvSpPr>
      <dsp:spPr>
        <a:xfrm>
          <a:off x="226351" y="156706"/>
          <a:ext cx="2240390" cy="32710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/>
        </a:p>
      </dsp:txBody>
      <dsp:txXfrm>
        <a:off x="226351" y="156706"/>
        <a:ext cx="2240390" cy="327103"/>
      </dsp:txXfrm>
    </dsp:sp>
    <dsp:sp modelId="{AD7A7DB2-E651-4238-887F-A3F7EE503B25}">
      <dsp:nvSpPr>
        <dsp:cNvPr id="0" name=""/>
        <dsp:cNvSpPr/>
      </dsp:nvSpPr>
      <dsp:spPr>
        <a:xfrm rot="5400000">
          <a:off x="5150312" y="1621182"/>
          <a:ext cx="294270" cy="553366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kern="1200" dirty="0" smtClean="0"/>
            <a:t>Взаємодія ТНК та національних економік</a:t>
          </a:r>
          <a:endParaRPr lang="ru-RU" sz="1400" kern="1200" dirty="0"/>
        </a:p>
      </dsp:txBody>
      <dsp:txXfrm rot="5400000">
        <a:off x="5150312" y="1621182"/>
        <a:ext cx="294270" cy="5533662"/>
      </dsp:txXfrm>
    </dsp:sp>
    <dsp:sp modelId="{3B5EE761-188A-471E-809C-A0E9F6DFA45A}">
      <dsp:nvSpPr>
        <dsp:cNvPr id="0" name=""/>
        <dsp:cNvSpPr/>
      </dsp:nvSpPr>
      <dsp:spPr>
        <a:xfrm>
          <a:off x="226351" y="133932"/>
          <a:ext cx="2240390" cy="32710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Тема 1</a:t>
          </a:r>
          <a:endParaRPr lang="ru-RU" sz="1600" kern="1200" dirty="0"/>
        </a:p>
      </dsp:txBody>
      <dsp:txXfrm>
        <a:off x="226351" y="133932"/>
        <a:ext cx="2240390" cy="327103"/>
      </dsp:txXfrm>
    </dsp:sp>
    <dsp:sp modelId="{ADD22DAD-6041-4047-9F51-037DDE0BE0A6}">
      <dsp:nvSpPr>
        <dsp:cNvPr id="0" name=""/>
        <dsp:cNvSpPr/>
      </dsp:nvSpPr>
      <dsp:spPr>
        <a:xfrm rot="5400000">
          <a:off x="5150312" y="-1088225"/>
          <a:ext cx="294270" cy="553366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kern="1200" dirty="0" smtClean="0"/>
            <a:t>Функціонування транснаціональних компаній</a:t>
          </a:r>
          <a:endParaRPr lang="ru-RU" sz="1400" kern="1200" dirty="0"/>
        </a:p>
      </dsp:txBody>
      <dsp:txXfrm rot="5400000">
        <a:off x="5150312" y="-1088225"/>
        <a:ext cx="294270" cy="5533662"/>
      </dsp:txXfrm>
    </dsp:sp>
    <dsp:sp modelId="{F0A38B75-F634-4C0C-8545-97969C12874D}">
      <dsp:nvSpPr>
        <dsp:cNvPr id="0" name=""/>
        <dsp:cNvSpPr/>
      </dsp:nvSpPr>
      <dsp:spPr>
        <a:xfrm>
          <a:off x="226351" y="1531470"/>
          <a:ext cx="2240390" cy="32710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Тема 4</a:t>
          </a:r>
          <a:endParaRPr lang="ru-RU" sz="1600" kern="1200" dirty="0"/>
        </a:p>
      </dsp:txBody>
      <dsp:txXfrm>
        <a:off x="226351" y="1531470"/>
        <a:ext cx="2240390" cy="327103"/>
      </dsp:txXfrm>
    </dsp:sp>
    <dsp:sp modelId="{91029B79-4ECB-446A-A451-54BB9AE4AA42}">
      <dsp:nvSpPr>
        <dsp:cNvPr id="0" name=""/>
        <dsp:cNvSpPr/>
      </dsp:nvSpPr>
      <dsp:spPr>
        <a:xfrm rot="5400000">
          <a:off x="5150312" y="-2019917"/>
          <a:ext cx="294270" cy="553366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kern="1200" dirty="0" smtClean="0"/>
            <a:t>Теоретичні засади виробничо-комерційної діяльності ТНК</a:t>
          </a:r>
          <a:endParaRPr lang="ru-RU" sz="1400" kern="1200" dirty="0"/>
        </a:p>
      </dsp:txBody>
      <dsp:txXfrm rot="5400000">
        <a:off x="5150312" y="-2019917"/>
        <a:ext cx="294270" cy="5533662"/>
      </dsp:txXfrm>
    </dsp:sp>
    <dsp:sp modelId="{086309CC-2FDF-4E79-BA9C-F38AC0155668}">
      <dsp:nvSpPr>
        <dsp:cNvPr id="0" name=""/>
        <dsp:cNvSpPr/>
      </dsp:nvSpPr>
      <dsp:spPr>
        <a:xfrm>
          <a:off x="226351" y="599778"/>
          <a:ext cx="2240390" cy="32710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Тема 2</a:t>
          </a:r>
          <a:endParaRPr lang="ru-RU" sz="1600" kern="1200" dirty="0"/>
        </a:p>
      </dsp:txBody>
      <dsp:txXfrm>
        <a:off x="226351" y="599778"/>
        <a:ext cx="2240390" cy="327103"/>
      </dsp:txXfrm>
    </dsp:sp>
    <dsp:sp modelId="{C4AF16E0-3DAE-478C-AE3D-7DE78F584BB3}">
      <dsp:nvSpPr>
        <dsp:cNvPr id="0" name=""/>
        <dsp:cNvSpPr/>
      </dsp:nvSpPr>
      <dsp:spPr>
        <a:xfrm rot="5400000">
          <a:off x="5150312" y="-1554064"/>
          <a:ext cx="294270" cy="553366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kern="1200" dirty="0" smtClean="0"/>
            <a:t>Види корпоративних об'єднань </a:t>
          </a:r>
          <a:r>
            <a:rPr lang="uk-UA" sz="1400" kern="1200" dirty="0" smtClean="0"/>
            <a:t>та циклічність розвитку  ТНК</a:t>
          </a:r>
          <a:endParaRPr lang="ru-RU" sz="1400" kern="1200" dirty="0"/>
        </a:p>
      </dsp:txBody>
      <dsp:txXfrm rot="5400000">
        <a:off x="5150312" y="-1554064"/>
        <a:ext cx="294270" cy="5533662"/>
      </dsp:txXfrm>
    </dsp:sp>
    <dsp:sp modelId="{340AC7E3-0049-4E11-83F3-047C45F3FC5E}">
      <dsp:nvSpPr>
        <dsp:cNvPr id="0" name=""/>
        <dsp:cNvSpPr/>
      </dsp:nvSpPr>
      <dsp:spPr>
        <a:xfrm>
          <a:off x="226351" y="1065624"/>
          <a:ext cx="2240390" cy="32710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Тема 3</a:t>
          </a:r>
          <a:endParaRPr lang="ru-RU" sz="1600" kern="1200" dirty="0"/>
        </a:p>
      </dsp:txBody>
      <dsp:txXfrm>
        <a:off x="226351" y="1065624"/>
        <a:ext cx="2240390" cy="327103"/>
      </dsp:txXfrm>
    </dsp:sp>
    <dsp:sp modelId="{54D3E6EA-14DC-4014-9F7B-FEEA2F17A3E7}">
      <dsp:nvSpPr>
        <dsp:cNvPr id="0" name=""/>
        <dsp:cNvSpPr/>
      </dsp:nvSpPr>
      <dsp:spPr>
        <a:xfrm rot="5400000">
          <a:off x="5150312" y="-700029"/>
          <a:ext cx="294270" cy="553366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kern="1200" dirty="0" smtClean="0"/>
            <a:t>Оцінювання глобального ринкового середовища</a:t>
          </a:r>
          <a:endParaRPr lang="ru-RU" sz="1400" kern="1200" dirty="0"/>
        </a:p>
      </dsp:txBody>
      <dsp:txXfrm rot="5400000">
        <a:off x="5150312" y="-700029"/>
        <a:ext cx="294270" cy="5533662"/>
      </dsp:txXfrm>
    </dsp:sp>
    <dsp:sp modelId="{51F225F0-37B6-40F4-B56B-A0F5B64A4EDD}">
      <dsp:nvSpPr>
        <dsp:cNvPr id="0" name=""/>
        <dsp:cNvSpPr/>
      </dsp:nvSpPr>
      <dsp:spPr>
        <a:xfrm>
          <a:off x="226351" y="1919659"/>
          <a:ext cx="2240390" cy="32710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Тема 5</a:t>
          </a:r>
          <a:endParaRPr lang="ru-RU" sz="1600" kern="1200" dirty="0"/>
        </a:p>
      </dsp:txBody>
      <dsp:txXfrm>
        <a:off x="226351" y="1919659"/>
        <a:ext cx="2240390" cy="327103"/>
      </dsp:txXfrm>
    </dsp:sp>
    <dsp:sp modelId="{F7D730A3-8477-4A92-8603-55863A8719B7}">
      <dsp:nvSpPr>
        <dsp:cNvPr id="0" name=""/>
        <dsp:cNvSpPr/>
      </dsp:nvSpPr>
      <dsp:spPr>
        <a:xfrm rot="5400000">
          <a:off x="5150312" y="-234177"/>
          <a:ext cx="294270" cy="553366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kern="1200" dirty="0" smtClean="0"/>
            <a:t>Управління діяльністю ТНК</a:t>
          </a:r>
          <a:endParaRPr lang="ru-RU" sz="1400" kern="1200" dirty="0"/>
        </a:p>
      </dsp:txBody>
      <dsp:txXfrm rot="5400000">
        <a:off x="5150312" y="-234177"/>
        <a:ext cx="294270" cy="5533662"/>
      </dsp:txXfrm>
    </dsp:sp>
    <dsp:sp modelId="{948C9DF1-D81B-48B3-B042-9DCD5EF34D3C}">
      <dsp:nvSpPr>
        <dsp:cNvPr id="0" name=""/>
        <dsp:cNvSpPr/>
      </dsp:nvSpPr>
      <dsp:spPr>
        <a:xfrm>
          <a:off x="226351" y="2385505"/>
          <a:ext cx="2240390" cy="32710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Тема 6</a:t>
          </a:r>
          <a:endParaRPr lang="ru-RU" sz="1600" kern="1200" dirty="0"/>
        </a:p>
      </dsp:txBody>
      <dsp:txXfrm>
        <a:off x="226351" y="2385505"/>
        <a:ext cx="2240390" cy="327103"/>
      </dsp:txXfrm>
    </dsp:sp>
    <dsp:sp modelId="{A61311CA-7BC5-4D27-A918-526FBC92DCDC}">
      <dsp:nvSpPr>
        <dsp:cNvPr id="0" name=""/>
        <dsp:cNvSpPr/>
      </dsp:nvSpPr>
      <dsp:spPr>
        <a:xfrm rot="5400000">
          <a:off x="5150312" y="231649"/>
          <a:ext cx="294270" cy="553366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kern="1200" dirty="0" smtClean="0"/>
            <a:t>Фінансова діяльність ТНК</a:t>
          </a:r>
          <a:endParaRPr lang="ru-RU" sz="1400" kern="1200" dirty="0"/>
        </a:p>
      </dsp:txBody>
      <dsp:txXfrm rot="5400000">
        <a:off x="5150312" y="231649"/>
        <a:ext cx="294270" cy="5533662"/>
      </dsp:txXfrm>
    </dsp:sp>
    <dsp:sp modelId="{28C54D4E-BE80-4907-A1CB-800D963ACDD5}">
      <dsp:nvSpPr>
        <dsp:cNvPr id="0" name=""/>
        <dsp:cNvSpPr/>
      </dsp:nvSpPr>
      <dsp:spPr>
        <a:xfrm>
          <a:off x="226351" y="3317197"/>
          <a:ext cx="2240390" cy="32710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Тема 8</a:t>
          </a:r>
          <a:endParaRPr lang="ru-RU" sz="1600" kern="1200" dirty="0"/>
        </a:p>
      </dsp:txBody>
      <dsp:txXfrm>
        <a:off x="226351" y="3317197"/>
        <a:ext cx="2240390" cy="327103"/>
      </dsp:txXfrm>
    </dsp:sp>
    <dsp:sp modelId="{500235A3-24F8-4FFB-95EE-07FFE91B9C64}">
      <dsp:nvSpPr>
        <dsp:cNvPr id="0" name=""/>
        <dsp:cNvSpPr/>
      </dsp:nvSpPr>
      <dsp:spPr>
        <a:xfrm rot="5400000">
          <a:off x="5150312" y="697501"/>
          <a:ext cx="294270" cy="553366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kern="1200" dirty="0" smtClean="0"/>
            <a:t>Галузеві та регіональні особливості ТНК</a:t>
          </a:r>
          <a:endParaRPr lang="ru-RU" sz="1400" kern="1200" dirty="0"/>
        </a:p>
      </dsp:txBody>
      <dsp:txXfrm rot="5400000">
        <a:off x="5150312" y="697501"/>
        <a:ext cx="294270" cy="5533662"/>
      </dsp:txXfrm>
    </dsp:sp>
    <dsp:sp modelId="{1BC98EDD-01C6-48D5-9900-7B18274A0F20}">
      <dsp:nvSpPr>
        <dsp:cNvPr id="0" name=""/>
        <dsp:cNvSpPr/>
      </dsp:nvSpPr>
      <dsp:spPr>
        <a:xfrm>
          <a:off x="226351" y="2851351"/>
          <a:ext cx="2240390" cy="32710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Тема 7</a:t>
          </a:r>
          <a:endParaRPr lang="ru-RU" sz="1600" kern="1200" dirty="0"/>
        </a:p>
      </dsp:txBody>
      <dsp:txXfrm>
        <a:off x="226351" y="2851351"/>
        <a:ext cx="2240390" cy="327103"/>
      </dsp:txXfrm>
    </dsp:sp>
    <dsp:sp modelId="{513E4642-581E-4A7C-B48D-C6ED68FCB327}">
      <dsp:nvSpPr>
        <dsp:cNvPr id="0" name=""/>
        <dsp:cNvSpPr/>
      </dsp:nvSpPr>
      <dsp:spPr>
        <a:xfrm rot="5400000">
          <a:off x="5150312" y="1163354"/>
          <a:ext cx="294270" cy="553366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kern="1200" dirty="0" smtClean="0"/>
            <a:t>Складові успішної зовнішньоекономічної діяльності</a:t>
          </a:r>
          <a:endParaRPr lang="ru-RU" sz="1400" kern="1200" dirty="0"/>
        </a:p>
      </dsp:txBody>
      <dsp:txXfrm rot="5400000">
        <a:off x="5150312" y="1163354"/>
        <a:ext cx="294270" cy="5533662"/>
      </dsp:txXfrm>
    </dsp:sp>
    <dsp:sp modelId="{A57C7F56-00A7-426B-B203-64B97F2807CD}">
      <dsp:nvSpPr>
        <dsp:cNvPr id="0" name=""/>
        <dsp:cNvSpPr/>
      </dsp:nvSpPr>
      <dsp:spPr>
        <a:xfrm>
          <a:off x="226351" y="3783043"/>
          <a:ext cx="2240390" cy="32710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Тема 9</a:t>
          </a:r>
          <a:endParaRPr lang="ru-RU" sz="1600" kern="1200" dirty="0"/>
        </a:p>
      </dsp:txBody>
      <dsp:txXfrm>
        <a:off x="226351" y="3783043"/>
        <a:ext cx="2240390" cy="327103"/>
      </dsp:txXfrm>
    </dsp:sp>
    <dsp:sp modelId="{DB695B73-3375-41F9-B052-C19260A94535}">
      <dsp:nvSpPr>
        <dsp:cNvPr id="0" name=""/>
        <dsp:cNvSpPr/>
      </dsp:nvSpPr>
      <dsp:spPr>
        <a:xfrm>
          <a:off x="226974" y="4271663"/>
          <a:ext cx="2240390" cy="32710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Тема 10</a:t>
          </a:r>
          <a:endParaRPr lang="ru-RU" sz="1600" kern="1200" dirty="0"/>
        </a:p>
      </dsp:txBody>
      <dsp:txXfrm>
        <a:off x="226974" y="4271663"/>
        <a:ext cx="2240390" cy="3271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292485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60168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79325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582482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63401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85103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36044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15082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68777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04128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20382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D4E14-9386-4384-BA38-C3D3E8FC8FD5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5937418" y="6488668"/>
            <a:ext cx="32065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en-US" dirty="0" smtClean="0">
                <a:hlinkClick r:id="rId14"/>
              </a:rPr>
              <a:t>http://presentation-creation.ru/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1874607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16632"/>
            <a:ext cx="7772400" cy="1080120"/>
          </a:xfrm>
        </p:spPr>
        <p:txBody>
          <a:bodyPr>
            <a:noAutofit/>
          </a:bodyPr>
          <a:lstStyle/>
          <a:p>
            <a:r>
              <a:rPr lang="uk-UA" sz="2400" b="1" dirty="0" smtClean="0"/>
              <a:t>Міністерство освіти і науки України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uk-UA" sz="2400" b="1" dirty="0" smtClean="0"/>
              <a:t>Херсонський державний університет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uk-UA" sz="2400" b="1" dirty="0" smtClean="0"/>
              <a:t>Факультет економіки та менеджменту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3573016"/>
            <a:ext cx="6400800" cy="1944216"/>
          </a:xfrm>
        </p:spPr>
        <p:txBody>
          <a:bodyPr>
            <a:normAutofit fontScale="70000" lnSpcReduction="20000"/>
          </a:bodyPr>
          <a:lstStyle/>
          <a:p>
            <a:r>
              <a:rPr lang="uk-UA" dirty="0" smtClean="0"/>
              <a:t> </a:t>
            </a: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Галузь знань </a:t>
            </a:r>
            <a:r>
              <a:rPr lang="uk-UA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29 Міжнародні відносини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Спеціальність </a:t>
            </a: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292 «Міжнародні економічні відносини»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Ступінь вищої освіти </a:t>
            </a:r>
            <a:r>
              <a:rPr lang="uk-UA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бакалавр </a:t>
            </a:r>
            <a:endParaRPr lang="ru-RU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uk-UA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uk-UA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Херсон</a:t>
            </a: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WordArt 2"/>
          <p:cNvSpPr>
            <a:spLocks noChangeArrowheads="1" noChangeShapeType="1" noTextEdit="1"/>
          </p:cNvSpPr>
          <p:nvPr/>
        </p:nvSpPr>
        <p:spPr bwMode="gray">
          <a:xfrm>
            <a:off x="1619672" y="2276872"/>
            <a:ext cx="5832648" cy="6096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ru-RU" sz="3600" b="1" kern="10" dirty="0" err="1" smtClean="0">
                <a:ln w="19050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53882" dir="2700000" algn="ctr" rotWithShape="0">
                    <a:schemeClr val="tx1">
                      <a:alpha val="50000"/>
                    </a:schemeClr>
                  </a:outerShdw>
                </a:effectLst>
                <a:latin typeface="Arial"/>
                <a:cs typeface="Arial"/>
              </a:rPr>
              <a:t>Транснаціональні</a:t>
            </a:r>
            <a:r>
              <a:rPr lang="ru-RU" sz="3600" b="1" kern="10" dirty="0" smtClean="0">
                <a:ln w="19050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53882" dir="2700000" algn="ctr" rotWithShape="0">
                    <a:schemeClr val="tx1">
                      <a:alpha val="50000"/>
                    </a:schemeClr>
                  </a:outerShdw>
                </a:effectLst>
                <a:latin typeface="Arial"/>
                <a:cs typeface="Arial"/>
              </a:rPr>
              <a:t> </a:t>
            </a:r>
            <a:r>
              <a:rPr lang="ru-RU" sz="3600" b="1" kern="10" dirty="0" err="1" smtClean="0">
                <a:ln w="19050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53882" dir="2700000" algn="ctr" rotWithShape="0">
                    <a:schemeClr val="tx1">
                      <a:alpha val="50000"/>
                    </a:schemeClr>
                  </a:outerShdw>
                </a:effectLst>
                <a:latin typeface="Arial"/>
                <a:cs typeface="Arial"/>
              </a:rPr>
              <a:t>корпорації</a:t>
            </a:r>
            <a:endParaRPr lang="ru-RU" sz="3600" b="1" kern="10" dirty="0">
              <a:ln w="19050">
                <a:solidFill>
                  <a:srgbClr val="FFFFFF"/>
                </a:solidFill>
                <a:round/>
                <a:headEnd/>
                <a:tailEnd/>
              </a:ln>
              <a:solidFill>
                <a:schemeClr val="accent1"/>
              </a:solidFill>
              <a:effectLst>
                <a:outerShdw dist="53882" dir="2700000" algn="ctr" rotWithShape="0">
                  <a:schemeClr val="tx1">
                    <a:alpha val="50000"/>
                  </a:schemeClr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99086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>
            <a:spLocks noChangeArrowheads="1"/>
          </p:cNvSpPr>
          <p:nvPr/>
        </p:nvSpPr>
        <p:spPr bwMode="gray">
          <a:xfrm>
            <a:off x="1259632" y="1268760"/>
            <a:ext cx="6653213" cy="1144587"/>
          </a:xfrm>
          <a:prstGeom prst="roundRect">
            <a:avLst>
              <a:gd name="adj" fmla="val 11921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9804"/>
                  <a:invGamma/>
                </a:schemeClr>
              </a:gs>
            </a:gsLst>
            <a:lin ang="5400000" scaled="1"/>
          </a:gradFill>
          <a:ln w="25400">
            <a:solidFill>
              <a:srgbClr val="FEFFFF"/>
            </a:solidFill>
            <a:round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4" name="AutoShape 4"/>
          <p:cNvSpPr>
            <a:spLocks noChangeArrowheads="1"/>
          </p:cNvSpPr>
          <p:nvPr/>
        </p:nvSpPr>
        <p:spPr bwMode="gray">
          <a:xfrm>
            <a:off x="1222375" y="2954884"/>
            <a:ext cx="6661993" cy="1482228"/>
          </a:xfrm>
          <a:prstGeom prst="roundRect">
            <a:avLst>
              <a:gd name="adj" fmla="val 11921"/>
            </a:avLst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69804"/>
                  <a:invGamma/>
                </a:schemeClr>
              </a:gs>
            </a:gsLst>
            <a:lin ang="5400000" scaled="1"/>
          </a:gradFill>
          <a:ln w="25400">
            <a:solidFill>
              <a:srgbClr val="FEFFFF"/>
            </a:solidFill>
            <a:round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AutoShape 5"/>
          <p:cNvSpPr>
            <a:spLocks noChangeArrowheads="1"/>
          </p:cNvSpPr>
          <p:nvPr/>
        </p:nvSpPr>
        <p:spPr bwMode="gray">
          <a:xfrm>
            <a:off x="1259632" y="4941168"/>
            <a:ext cx="6653212" cy="1031875"/>
          </a:xfrm>
          <a:prstGeom prst="roundRect">
            <a:avLst>
              <a:gd name="adj" fmla="val 11921"/>
            </a:avLst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69804"/>
                  <a:invGamma/>
                </a:schemeClr>
              </a:gs>
            </a:gsLst>
            <a:lin ang="5400000" scaled="1"/>
          </a:gradFill>
          <a:ln w="25400">
            <a:solidFill>
              <a:srgbClr val="FEFFFF"/>
            </a:solidFill>
            <a:round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gray">
          <a:xfrm flipV="1">
            <a:off x="1393825" y="2284959"/>
            <a:ext cx="6397625" cy="661987"/>
          </a:xfrm>
          <a:custGeom>
            <a:avLst/>
            <a:gdLst>
              <a:gd name="G0" fmla="+- 3813 0 0"/>
              <a:gd name="G1" fmla="+- 21600 0 3813"/>
              <a:gd name="G2" fmla="*/ 3813 1 2"/>
              <a:gd name="G3" fmla="+- 21600 0 G2"/>
              <a:gd name="G4" fmla="+/ 3813 21600 2"/>
              <a:gd name="G5" fmla="+/ G1 0 2"/>
              <a:gd name="G6" fmla="*/ 21600 21600 3813"/>
              <a:gd name="G7" fmla="*/ G6 1 2"/>
              <a:gd name="G8" fmla="+- 21600 0 G7"/>
              <a:gd name="G9" fmla="*/ 21600 1 2"/>
              <a:gd name="G10" fmla="+- 3813 0 G9"/>
              <a:gd name="G11" fmla="?: G10 G8 0"/>
              <a:gd name="G12" fmla="?: G10 G7 21600"/>
              <a:gd name="T0" fmla="*/ 19693 w 21600"/>
              <a:gd name="T1" fmla="*/ 10800 h 21600"/>
              <a:gd name="T2" fmla="*/ 10800 w 21600"/>
              <a:gd name="T3" fmla="*/ 21600 h 21600"/>
              <a:gd name="T4" fmla="*/ 1907 w 21600"/>
              <a:gd name="T5" fmla="*/ 10800 h 21600"/>
              <a:gd name="T6" fmla="*/ 10800 w 21600"/>
              <a:gd name="T7" fmla="*/ 0 h 21600"/>
              <a:gd name="T8" fmla="*/ 3707 w 21600"/>
              <a:gd name="T9" fmla="*/ 3707 h 21600"/>
              <a:gd name="T10" fmla="*/ 17893 w 21600"/>
              <a:gd name="T11" fmla="*/ 1789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3813" y="21600"/>
                </a:lnTo>
                <a:lnTo>
                  <a:pt x="17787" y="21600"/>
                </a:lnTo>
                <a:lnTo>
                  <a:pt x="21600" y="0"/>
                </a:lnTo>
                <a:close/>
              </a:path>
            </a:pathLst>
          </a:custGeom>
          <a:gradFill rotWithShape="1">
            <a:gsLst>
              <a:gs pos="0">
                <a:schemeClr val="accent2">
                  <a:alpha val="39999"/>
                </a:schemeClr>
              </a:gs>
              <a:gs pos="100000">
                <a:schemeClr val="accent2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" name="AutoShape 7"/>
          <p:cNvSpPr>
            <a:spLocks noChangeArrowheads="1"/>
          </p:cNvSpPr>
          <p:nvPr/>
        </p:nvSpPr>
        <p:spPr bwMode="gray">
          <a:xfrm flipV="1">
            <a:off x="1331640" y="548680"/>
            <a:ext cx="6502400" cy="665163"/>
          </a:xfrm>
          <a:custGeom>
            <a:avLst/>
            <a:gdLst>
              <a:gd name="G0" fmla="+- 3813 0 0"/>
              <a:gd name="G1" fmla="+- 21600 0 3813"/>
              <a:gd name="G2" fmla="*/ 3813 1 2"/>
              <a:gd name="G3" fmla="+- 21600 0 G2"/>
              <a:gd name="G4" fmla="+/ 3813 21600 2"/>
              <a:gd name="G5" fmla="+/ G1 0 2"/>
              <a:gd name="G6" fmla="*/ 21600 21600 3813"/>
              <a:gd name="G7" fmla="*/ G6 1 2"/>
              <a:gd name="G8" fmla="+- 21600 0 G7"/>
              <a:gd name="G9" fmla="*/ 21600 1 2"/>
              <a:gd name="G10" fmla="+- 3813 0 G9"/>
              <a:gd name="G11" fmla="?: G10 G8 0"/>
              <a:gd name="G12" fmla="?: G10 G7 21600"/>
              <a:gd name="T0" fmla="*/ 19693 w 21600"/>
              <a:gd name="T1" fmla="*/ 10800 h 21600"/>
              <a:gd name="T2" fmla="*/ 10800 w 21600"/>
              <a:gd name="T3" fmla="*/ 21600 h 21600"/>
              <a:gd name="T4" fmla="*/ 1907 w 21600"/>
              <a:gd name="T5" fmla="*/ 10800 h 21600"/>
              <a:gd name="T6" fmla="*/ 10800 w 21600"/>
              <a:gd name="T7" fmla="*/ 0 h 21600"/>
              <a:gd name="T8" fmla="*/ 3707 w 21600"/>
              <a:gd name="T9" fmla="*/ 3707 h 21600"/>
              <a:gd name="T10" fmla="*/ 17893 w 21600"/>
              <a:gd name="T11" fmla="*/ 1789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3813" y="21600"/>
                </a:lnTo>
                <a:lnTo>
                  <a:pt x="17787" y="21600"/>
                </a:lnTo>
                <a:lnTo>
                  <a:pt x="21600" y="0"/>
                </a:lnTo>
                <a:close/>
              </a:path>
            </a:pathLst>
          </a:custGeom>
          <a:gradFill rotWithShape="1">
            <a:gsLst>
              <a:gs pos="0">
                <a:schemeClr val="accent1">
                  <a:alpha val="39999"/>
                </a:schemeClr>
              </a:gs>
              <a:gs pos="100000">
                <a:schemeClr val="accent1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" name="AutoShape 8"/>
          <p:cNvSpPr>
            <a:spLocks noChangeArrowheads="1"/>
          </p:cNvSpPr>
          <p:nvPr/>
        </p:nvSpPr>
        <p:spPr bwMode="gray">
          <a:xfrm flipV="1">
            <a:off x="1403648" y="4149080"/>
            <a:ext cx="6475413" cy="665163"/>
          </a:xfrm>
          <a:custGeom>
            <a:avLst/>
            <a:gdLst>
              <a:gd name="G0" fmla="+- 3813 0 0"/>
              <a:gd name="G1" fmla="+- 21600 0 3813"/>
              <a:gd name="G2" fmla="*/ 3813 1 2"/>
              <a:gd name="G3" fmla="+- 21600 0 G2"/>
              <a:gd name="G4" fmla="+/ 3813 21600 2"/>
              <a:gd name="G5" fmla="+/ G1 0 2"/>
              <a:gd name="G6" fmla="*/ 21600 21600 3813"/>
              <a:gd name="G7" fmla="*/ G6 1 2"/>
              <a:gd name="G8" fmla="+- 21600 0 G7"/>
              <a:gd name="G9" fmla="*/ 21600 1 2"/>
              <a:gd name="G10" fmla="+- 3813 0 G9"/>
              <a:gd name="G11" fmla="?: G10 G8 0"/>
              <a:gd name="G12" fmla="?: G10 G7 21600"/>
              <a:gd name="T0" fmla="*/ 19693 w 21600"/>
              <a:gd name="T1" fmla="*/ 10800 h 21600"/>
              <a:gd name="T2" fmla="*/ 10800 w 21600"/>
              <a:gd name="T3" fmla="*/ 21600 h 21600"/>
              <a:gd name="T4" fmla="*/ 1907 w 21600"/>
              <a:gd name="T5" fmla="*/ 10800 h 21600"/>
              <a:gd name="T6" fmla="*/ 10800 w 21600"/>
              <a:gd name="T7" fmla="*/ 0 h 21600"/>
              <a:gd name="T8" fmla="*/ 3707 w 21600"/>
              <a:gd name="T9" fmla="*/ 3707 h 21600"/>
              <a:gd name="T10" fmla="*/ 17893 w 21600"/>
              <a:gd name="T11" fmla="*/ 1789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3813" y="21600"/>
                </a:lnTo>
                <a:lnTo>
                  <a:pt x="17787" y="21600"/>
                </a:lnTo>
                <a:lnTo>
                  <a:pt x="21600" y="0"/>
                </a:lnTo>
                <a:close/>
              </a:path>
            </a:pathLst>
          </a:custGeom>
          <a:gradFill rotWithShape="1">
            <a:gsLst>
              <a:gs pos="0">
                <a:schemeClr val="hlink">
                  <a:alpha val="39999"/>
                </a:schemeClr>
              </a:gs>
              <a:gs pos="100000">
                <a:schemeClr val="hlink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9" name="Picture 9" descr="Picture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gray">
          <a:xfrm>
            <a:off x="1276350" y="1407071"/>
            <a:ext cx="674688" cy="574675"/>
          </a:xfrm>
          <a:prstGeom prst="rect">
            <a:avLst/>
          </a:prstGeom>
          <a:noFill/>
        </p:spPr>
      </p:pic>
      <p:pic>
        <p:nvPicPr>
          <p:cNvPr id="10" name="Picture 10" descr="Picture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gray">
          <a:xfrm>
            <a:off x="1273175" y="3000921"/>
            <a:ext cx="676275" cy="573088"/>
          </a:xfrm>
          <a:prstGeom prst="rect">
            <a:avLst/>
          </a:prstGeom>
          <a:noFill/>
        </p:spPr>
      </p:pic>
      <p:pic>
        <p:nvPicPr>
          <p:cNvPr id="11" name="Picture 11" descr="Picture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gray">
          <a:xfrm>
            <a:off x="1277938" y="4512221"/>
            <a:ext cx="674687" cy="573088"/>
          </a:xfrm>
          <a:prstGeom prst="rect">
            <a:avLst/>
          </a:prstGeom>
          <a:noFill/>
        </p:spPr>
      </p:pic>
      <p:sp>
        <p:nvSpPr>
          <p:cNvPr id="12" name="AutoShape 12"/>
          <p:cNvSpPr>
            <a:spLocks noChangeArrowheads="1"/>
          </p:cNvSpPr>
          <p:nvPr/>
        </p:nvSpPr>
        <p:spPr bwMode="gray">
          <a:xfrm>
            <a:off x="1763688" y="980728"/>
            <a:ext cx="5791200" cy="457200"/>
          </a:xfrm>
          <a:prstGeom prst="roundRect">
            <a:avLst>
              <a:gd name="adj" fmla="val 16667"/>
            </a:avLst>
          </a:prstGeom>
          <a:solidFill>
            <a:srgbClr val="FEFFFF"/>
          </a:solidFill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AutoShape 13"/>
          <p:cNvSpPr>
            <a:spLocks noChangeArrowheads="1"/>
          </p:cNvSpPr>
          <p:nvPr/>
        </p:nvSpPr>
        <p:spPr bwMode="gray">
          <a:xfrm>
            <a:off x="1691680" y="2780928"/>
            <a:ext cx="5791200" cy="322039"/>
          </a:xfrm>
          <a:prstGeom prst="roundRect">
            <a:avLst>
              <a:gd name="adj" fmla="val 16667"/>
            </a:avLst>
          </a:prstGeom>
          <a:solidFill>
            <a:srgbClr val="FEFFFF"/>
          </a:solidFill>
          <a:ln w="28575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uk-UA" b="1" dirty="0" smtClean="0">
                <a:solidFill>
                  <a:schemeClr val="accent2"/>
                </a:solidFill>
              </a:rPr>
              <a:t>Завдання дисципліни</a:t>
            </a:r>
            <a:endParaRPr lang="ru-RU" b="1" dirty="0">
              <a:solidFill>
                <a:schemeClr val="accent2"/>
              </a:solidFill>
            </a:endParaRPr>
          </a:p>
        </p:txBody>
      </p:sp>
      <p:sp>
        <p:nvSpPr>
          <p:cNvPr id="14" name="AutoShape 14"/>
          <p:cNvSpPr>
            <a:spLocks noChangeArrowheads="1"/>
          </p:cNvSpPr>
          <p:nvPr/>
        </p:nvSpPr>
        <p:spPr bwMode="gray">
          <a:xfrm>
            <a:off x="1691680" y="4653136"/>
            <a:ext cx="5791200" cy="457200"/>
          </a:xfrm>
          <a:prstGeom prst="roundRect">
            <a:avLst>
              <a:gd name="adj" fmla="val 16667"/>
            </a:avLst>
          </a:prstGeom>
          <a:solidFill>
            <a:srgbClr val="FEFFFF"/>
          </a:solidFill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Text Box 15"/>
          <p:cNvSpPr txBox="1">
            <a:spLocks noChangeArrowheads="1"/>
          </p:cNvSpPr>
          <p:nvPr/>
        </p:nvSpPr>
        <p:spPr bwMode="gray">
          <a:xfrm>
            <a:off x="1619672" y="1628800"/>
            <a:ext cx="6019800" cy="73866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uk-UA" sz="1400" dirty="0" smtClean="0">
                <a:solidFill>
                  <a:schemeClr val="bg1"/>
                </a:solidFill>
              </a:rPr>
              <a:t>формування теоретичних знань і практичних навичок у галузі аналізу діяльності сучасних ТНК, економічного механізму їх функціонування, пріоритетів та проблем розвитку в умовах глобалізації.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6" name="Text Box 16"/>
          <p:cNvSpPr txBox="1">
            <a:spLocks noChangeArrowheads="1"/>
          </p:cNvSpPr>
          <p:nvPr/>
        </p:nvSpPr>
        <p:spPr bwMode="gray">
          <a:xfrm>
            <a:off x="1630363" y="3068960"/>
            <a:ext cx="6019800" cy="150810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en-US" sz="1600" b="1" dirty="0">
                <a:solidFill>
                  <a:srgbClr val="FEFFFF"/>
                </a:solidFill>
              </a:rPr>
              <a:t>- </a:t>
            </a:r>
            <a:r>
              <a:rPr lang="uk-UA" sz="1200" dirty="0" smtClean="0">
                <a:solidFill>
                  <a:schemeClr val="bg1"/>
                </a:solidFill>
              </a:rPr>
              <a:t>у результаті опанування дисципліною студент повинен визначати транснаціональні корпорації, зміст і масштаби їх діяльності; класифікувати організаційні структури ТНК, описувати еволюцію їх розвитку; пояснювати специфіку розроблення і реалізації глобальної стратегії ТНК; демонструвати механізм функціонування ТНК; виявляти особливості взаємодії ТНК і національних економік; давати оцінку і прогнозувати вплив ТНК на економіку приймаючої країни. </a:t>
            </a:r>
            <a:endParaRPr lang="ru-RU" sz="1200" b="1" dirty="0" smtClean="0">
              <a:solidFill>
                <a:schemeClr val="bg1"/>
              </a:solidFill>
            </a:endParaRPr>
          </a:p>
          <a:p>
            <a:pPr eaLnBrk="0" hangingPunct="0"/>
            <a:endParaRPr lang="en-US" sz="1600" dirty="0">
              <a:solidFill>
                <a:srgbClr val="FEFFFF"/>
              </a:solidFill>
            </a:endParaRPr>
          </a:p>
        </p:txBody>
      </p:sp>
      <p:sp>
        <p:nvSpPr>
          <p:cNvPr id="17" name="Text Box 17"/>
          <p:cNvSpPr txBox="1">
            <a:spLocks noChangeArrowheads="1"/>
          </p:cNvSpPr>
          <p:nvPr/>
        </p:nvSpPr>
        <p:spPr bwMode="gray">
          <a:xfrm>
            <a:off x="1619672" y="5157192"/>
            <a:ext cx="6019800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en-US" sz="1600" b="1" dirty="0" smtClean="0">
                <a:solidFill>
                  <a:srgbClr val="FEFFFF"/>
                </a:solidFill>
              </a:rPr>
              <a:t>- </a:t>
            </a:r>
            <a:r>
              <a:rPr lang="ru-RU" sz="1600" dirty="0" smtClean="0">
                <a:solidFill>
                  <a:schemeClr val="bg1"/>
                </a:solidFill>
              </a:rPr>
              <a:t>система </a:t>
            </a:r>
            <a:r>
              <a:rPr lang="ru-RU" sz="1600" dirty="0" err="1" smtClean="0">
                <a:solidFill>
                  <a:schemeClr val="bg1"/>
                </a:solidFill>
              </a:rPr>
              <a:t>взаємовідносин</a:t>
            </a:r>
            <a:r>
              <a:rPr lang="ru-RU" sz="1600" dirty="0" smtClean="0">
                <a:solidFill>
                  <a:schemeClr val="bg1"/>
                </a:solidFill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</a:rPr>
              <a:t>мікро</a:t>
            </a:r>
            <a:r>
              <a:rPr lang="ru-RU" sz="1600" dirty="0" smtClean="0">
                <a:solidFill>
                  <a:schemeClr val="bg1"/>
                </a:solidFill>
              </a:rPr>
              <a:t>- та </a:t>
            </a:r>
            <a:r>
              <a:rPr lang="ru-RU" sz="1600" dirty="0" err="1" smtClean="0">
                <a:solidFill>
                  <a:schemeClr val="bg1"/>
                </a:solidFill>
              </a:rPr>
              <a:t>макроекономічного</a:t>
            </a:r>
            <a:r>
              <a:rPr lang="ru-RU" sz="1600" dirty="0" smtClean="0">
                <a:solidFill>
                  <a:schemeClr val="bg1"/>
                </a:solidFill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</a:rPr>
              <a:t>рівня</a:t>
            </a:r>
            <a:r>
              <a:rPr lang="ru-RU" sz="1600" dirty="0" smtClean="0">
                <a:solidFill>
                  <a:schemeClr val="bg1"/>
                </a:solidFill>
              </a:rPr>
              <a:t>, </a:t>
            </a:r>
            <a:r>
              <a:rPr lang="ru-RU" sz="1600" dirty="0" err="1" smtClean="0">
                <a:solidFill>
                  <a:schemeClr val="bg1"/>
                </a:solidFill>
              </a:rPr>
              <a:t>опосередкованих</a:t>
            </a:r>
            <a:r>
              <a:rPr lang="ru-RU" sz="1600" dirty="0" smtClean="0">
                <a:solidFill>
                  <a:schemeClr val="bg1"/>
                </a:solidFill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</a:rPr>
              <a:t>діяльністю</a:t>
            </a:r>
            <a:r>
              <a:rPr lang="ru-RU" sz="1600" dirty="0" smtClean="0">
                <a:solidFill>
                  <a:schemeClr val="bg1"/>
                </a:solidFill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</a:rPr>
              <a:t>транснаціональних</a:t>
            </a:r>
            <a:r>
              <a:rPr lang="ru-RU" sz="1600" dirty="0" smtClean="0">
                <a:solidFill>
                  <a:schemeClr val="bg1"/>
                </a:solidFill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</a:rPr>
              <a:t>корпорацій</a:t>
            </a:r>
            <a:r>
              <a:rPr lang="ru-RU" sz="1600" dirty="0" smtClean="0">
                <a:solidFill>
                  <a:schemeClr val="bg1"/>
                </a:solidFill>
              </a:rPr>
              <a:t>. </a:t>
            </a:r>
            <a:endParaRPr lang="ru-RU" sz="1600" b="1" dirty="0" smtClean="0">
              <a:solidFill>
                <a:schemeClr val="bg1"/>
              </a:solidFill>
            </a:endParaRPr>
          </a:p>
          <a:p>
            <a:pPr eaLnBrk="0" hangingPunct="0"/>
            <a:endParaRPr lang="en-US" sz="1600" dirty="0">
              <a:solidFill>
                <a:srgbClr val="FEFFFF"/>
              </a:solidFill>
            </a:endParaRPr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gray">
          <a:xfrm>
            <a:off x="2123728" y="1052736"/>
            <a:ext cx="5029200" cy="402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</a:pPr>
            <a:r>
              <a:rPr lang="ru-RU" b="1" dirty="0" smtClean="0">
                <a:solidFill>
                  <a:schemeClr val="accent1"/>
                </a:solidFill>
              </a:rPr>
              <a:t>Мета </a:t>
            </a:r>
            <a:r>
              <a:rPr lang="ru-RU" b="1" dirty="0" err="1" smtClean="0">
                <a:solidFill>
                  <a:schemeClr val="accent1"/>
                </a:solidFill>
              </a:rPr>
              <a:t>дисципліни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gray">
          <a:xfrm>
            <a:off x="2087563" y="2756446"/>
            <a:ext cx="5029200" cy="402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</a:pP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gray">
          <a:xfrm>
            <a:off x="2087563" y="4653135"/>
            <a:ext cx="5029200" cy="757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uk-UA" b="1" dirty="0" smtClean="0">
                <a:solidFill>
                  <a:schemeClr val="accent2"/>
                </a:solidFill>
              </a:rPr>
              <a:t>Предмет дисципліни</a:t>
            </a:r>
            <a:endParaRPr lang="en-US" b="1" dirty="0" smtClean="0">
              <a:solidFill>
                <a:schemeClr val="accent2"/>
              </a:solidFill>
            </a:endParaRPr>
          </a:p>
          <a:p>
            <a:pPr algn="ctr">
              <a:lnSpc>
                <a:spcPct val="120000"/>
              </a:lnSpc>
            </a:pPr>
            <a:r>
              <a:rPr lang="ru-RU" b="1" dirty="0" smtClean="0">
                <a:solidFill>
                  <a:schemeClr val="hlink"/>
                </a:solidFill>
              </a:rPr>
              <a:t>Форма контролю</a:t>
            </a:r>
            <a:endParaRPr lang="en-US" b="1" dirty="0">
              <a:solidFill>
                <a:schemeClr val="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14761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/>
          </a:bodyPr>
          <a:lstStyle/>
          <a:p>
            <a:r>
              <a:rPr lang="uk-UA" sz="2000" dirty="0" smtClean="0">
                <a:solidFill>
                  <a:schemeClr val="tx2">
                    <a:lumMod val="75000"/>
                  </a:schemeClr>
                </a:solidFill>
              </a:rPr>
              <a:t>Компетентності та програмні результати навчання</a:t>
            </a:r>
            <a:endParaRPr lang="ru-RU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764704"/>
          <a:ext cx="8229600" cy="53614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Структура дисципліни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908720"/>
          <a:ext cx="8229600" cy="52174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2"/>
          <p:cNvSpPr>
            <a:spLocks noChangeArrowheads="1" noChangeShapeType="1" noTextEdit="1"/>
          </p:cNvSpPr>
          <p:nvPr/>
        </p:nvSpPr>
        <p:spPr bwMode="gray">
          <a:xfrm>
            <a:off x="2195736" y="260648"/>
            <a:ext cx="4495800" cy="6096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ru-RU" sz="3600" b="1" kern="10" dirty="0" smtClean="0">
                <a:ln w="19050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53882" dir="2700000" algn="ctr" rotWithShape="0">
                    <a:schemeClr val="tx1">
                      <a:alpha val="50000"/>
                    </a:schemeClr>
                  </a:outerShdw>
                </a:effectLst>
                <a:latin typeface="Arial"/>
                <a:cs typeface="Arial"/>
              </a:rPr>
              <a:t>Список </a:t>
            </a:r>
            <a:r>
              <a:rPr lang="uk-UA" sz="3600" b="1" kern="10" dirty="0" smtClean="0">
                <a:ln w="19050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53882" dir="2700000" algn="ctr" rotWithShape="0">
                    <a:schemeClr val="tx1">
                      <a:alpha val="50000"/>
                    </a:schemeClr>
                  </a:outerShdw>
                </a:effectLst>
                <a:latin typeface="Arial"/>
                <a:cs typeface="Arial"/>
              </a:rPr>
              <a:t>літератури</a:t>
            </a:r>
            <a:endParaRPr lang="ru-RU" sz="3600" b="1" kern="10" dirty="0">
              <a:ln w="19050">
                <a:solidFill>
                  <a:srgbClr val="FFFFFF"/>
                </a:solidFill>
                <a:round/>
                <a:headEnd/>
                <a:tailEnd/>
              </a:ln>
              <a:solidFill>
                <a:schemeClr val="accent1"/>
              </a:solidFill>
              <a:effectLst>
                <a:outerShdw dist="53882" dir="2700000" algn="ctr" rotWithShape="0">
                  <a:schemeClr val="tx1">
                    <a:alpha val="50000"/>
                  </a:scheme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1052736"/>
            <a:ext cx="792088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/>
              <a:t>1. </a:t>
            </a:r>
            <a:r>
              <a:rPr lang="ru-RU" sz="1600" dirty="0" err="1" smtClean="0"/>
              <a:t>Каленська</a:t>
            </a:r>
            <a:r>
              <a:rPr lang="ru-RU" sz="1600" dirty="0" smtClean="0"/>
              <a:t> Т. В. </a:t>
            </a:r>
            <a:r>
              <a:rPr lang="ru-RU" sz="1600" dirty="0" err="1" smtClean="0"/>
              <a:t>Транскордонні</a:t>
            </a:r>
            <a:r>
              <a:rPr lang="ru-RU" sz="1600" dirty="0" smtClean="0"/>
              <a:t> </a:t>
            </a:r>
            <a:r>
              <a:rPr lang="ru-RU" sz="1600" dirty="0" err="1" smtClean="0"/>
              <a:t>стратегічні</a:t>
            </a:r>
            <a:r>
              <a:rPr lang="ru-RU" sz="1600" dirty="0" smtClean="0"/>
              <a:t> </a:t>
            </a:r>
            <a:r>
              <a:rPr lang="ru-RU" sz="1600" dirty="0" err="1" smtClean="0"/>
              <a:t>альянси</a:t>
            </a:r>
            <a:r>
              <a:rPr lang="ru-RU" sz="1600" dirty="0" smtClean="0"/>
              <a:t> ТНК : [</a:t>
            </a:r>
            <a:r>
              <a:rPr lang="ru-RU" sz="1600" dirty="0" err="1" smtClean="0"/>
              <a:t>монографія</a:t>
            </a:r>
            <a:r>
              <a:rPr lang="ru-RU" sz="1600" dirty="0" smtClean="0"/>
              <a:t>] / </a:t>
            </a:r>
            <a:r>
              <a:rPr lang="ru-RU" sz="1600" dirty="0" smtClean="0"/>
              <a:t>Т. В. </a:t>
            </a:r>
            <a:r>
              <a:rPr lang="ru-RU" sz="1600" dirty="0" err="1" smtClean="0"/>
              <a:t>Каленська</a:t>
            </a:r>
            <a:r>
              <a:rPr lang="ru-RU" sz="1600" dirty="0" smtClean="0"/>
              <a:t> ; </a:t>
            </a:r>
            <a:r>
              <a:rPr lang="ru-RU" sz="1600" dirty="0" err="1" smtClean="0"/>
              <a:t>Держ</a:t>
            </a:r>
            <a:r>
              <a:rPr lang="ru-RU" sz="1600" dirty="0" smtClean="0"/>
              <a:t>. </a:t>
            </a:r>
            <a:r>
              <a:rPr lang="ru-RU" sz="1600" dirty="0" err="1" smtClean="0"/>
              <a:t>податк</a:t>
            </a:r>
            <a:r>
              <a:rPr lang="ru-RU" sz="1600" dirty="0" smtClean="0"/>
              <a:t>. </a:t>
            </a:r>
            <a:r>
              <a:rPr lang="ru-RU" sz="1600" dirty="0" err="1" smtClean="0"/>
              <a:t>адмін</a:t>
            </a:r>
            <a:r>
              <a:rPr lang="ru-RU" sz="1600" dirty="0" smtClean="0"/>
              <a:t>. </a:t>
            </a:r>
            <a:r>
              <a:rPr lang="ru-RU" sz="1600" dirty="0" err="1" smtClean="0"/>
              <a:t>України</a:t>
            </a:r>
            <a:r>
              <a:rPr lang="ru-RU" sz="1600" dirty="0" smtClean="0"/>
              <a:t>, </a:t>
            </a:r>
            <a:r>
              <a:rPr lang="ru-RU" sz="1600" dirty="0" err="1" smtClean="0"/>
              <a:t>Нац</a:t>
            </a:r>
            <a:r>
              <a:rPr lang="ru-RU" sz="1600" dirty="0" smtClean="0"/>
              <a:t>. ун-т </a:t>
            </a:r>
            <a:r>
              <a:rPr lang="ru-RU" sz="1600" dirty="0" err="1" smtClean="0"/>
              <a:t>держ</a:t>
            </a:r>
            <a:r>
              <a:rPr lang="ru-RU" sz="1600" dirty="0" smtClean="0"/>
              <a:t>. </a:t>
            </a:r>
            <a:r>
              <a:rPr lang="ru-RU" sz="1600" dirty="0" err="1" smtClean="0"/>
              <a:t>податк</a:t>
            </a:r>
            <a:r>
              <a:rPr lang="ru-RU" sz="1600" dirty="0" smtClean="0"/>
              <a:t>. </a:t>
            </a:r>
            <a:r>
              <a:rPr lang="ru-RU" sz="1600" dirty="0" err="1" smtClean="0"/>
              <a:t>Служби</a:t>
            </a:r>
            <a:r>
              <a:rPr lang="ru-RU" sz="1600" dirty="0" smtClean="0"/>
              <a:t> </a:t>
            </a:r>
            <a:r>
              <a:rPr lang="ru-RU" sz="1600" dirty="0" err="1" smtClean="0"/>
              <a:t>України</a:t>
            </a:r>
            <a:r>
              <a:rPr lang="ru-RU" sz="1600" dirty="0" smtClean="0"/>
              <a:t>. - </a:t>
            </a:r>
            <a:r>
              <a:rPr lang="ru-RU" sz="1600" dirty="0" err="1" smtClean="0"/>
              <a:t>Ірпінь</a:t>
            </a:r>
            <a:r>
              <a:rPr lang="ru-RU" sz="1600" dirty="0" smtClean="0"/>
              <a:t> : [</a:t>
            </a:r>
            <a:r>
              <a:rPr lang="ru-RU" sz="1600" dirty="0" err="1" smtClean="0"/>
              <a:t>Національний</a:t>
            </a:r>
            <a:r>
              <a:rPr lang="ru-RU" sz="1600" dirty="0" smtClean="0"/>
              <a:t> ун-т ДПС </a:t>
            </a:r>
            <a:r>
              <a:rPr lang="ru-RU" sz="1600" dirty="0" err="1" smtClean="0"/>
              <a:t>України</a:t>
            </a:r>
            <a:r>
              <a:rPr lang="ru-RU" sz="1600" dirty="0" smtClean="0"/>
              <a:t>], 2010. – 150 с.</a:t>
            </a:r>
          </a:p>
          <a:p>
            <a:r>
              <a:rPr lang="ru-RU" sz="1600" dirty="0" smtClean="0"/>
              <a:t>2. </a:t>
            </a:r>
            <a:r>
              <a:rPr lang="ru-RU" sz="1600" dirty="0" err="1" smtClean="0"/>
              <a:t>Македон</a:t>
            </a:r>
            <a:r>
              <a:rPr lang="ru-RU" sz="1600" dirty="0" smtClean="0"/>
              <a:t> В. В. </a:t>
            </a:r>
            <a:r>
              <a:rPr lang="ru-RU" sz="1600" dirty="0" err="1" smtClean="0"/>
              <a:t>Стратегії</a:t>
            </a:r>
            <a:r>
              <a:rPr lang="ru-RU" sz="1600" dirty="0" smtClean="0"/>
              <a:t> </a:t>
            </a:r>
            <a:r>
              <a:rPr lang="ru-RU" sz="1600" dirty="0" err="1" smtClean="0"/>
              <a:t>розвитку</a:t>
            </a:r>
            <a:r>
              <a:rPr lang="ru-RU" sz="1600" dirty="0" smtClean="0"/>
              <a:t> ТНК у </a:t>
            </a:r>
            <a:r>
              <a:rPr lang="ru-RU" sz="1600" dirty="0" err="1" smtClean="0"/>
              <a:t>системі</a:t>
            </a:r>
            <a:r>
              <a:rPr lang="ru-RU" sz="1600" dirty="0" smtClean="0"/>
              <a:t> </a:t>
            </a:r>
            <a:r>
              <a:rPr lang="ru-RU" sz="1600" dirty="0" err="1" smtClean="0"/>
              <a:t>міжнародного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бізнесу</a:t>
            </a:r>
            <a:r>
              <a:rPr lang="ru-RU" sz="1600" dirty="0" smtClean="0"/>
              <a:t> </a:t>
            </a:r>
            <a:r>
              <a:rPr lang="ru-RU" sz="1600" dirty="0" smtClean="0"/>
              <a:t>: [</a:t>
            </a:r>
            <a:r>
              <a:rPr lang="ru-RU" sz="1600" dirty="0" err="1" smtClean="0"/>
              <a:t>монографія</a:t>
            </a:r>
            <a:r>
              <a:rPr lang="ru-RU" sz="1600" dirty="0" smtClean="0"/>
              <a:t>] / В. В. </a:t>
            </a:r>
            <a:r>
              <a:rPr lang="ru-RU" sz="1600" dirty="0" err="1" smtClean="0"/>
              <a:t>Македон</a:t>
            </a:r>
            <a:r>
              <a:rPr lang="ru-RU" sz="1600" dirty="0" smtClean="0"/>
              <a:t>, Ю. В. </a:t>
            </a:r>
            <a:r>
              <a:rPr lang="ru-RU" sz="1600" dirty="0" err="1" smtClean="0"/>
              <a:t>Вдовиченко</a:t>
            </a:r>
            <a:r>
              <a:rPr lang="ru-RU" sz="1600" dirty="0" smtClean="0"/>
              <a:t> ; </a:t>
            </a:r>
            <a:r>
              <a:rPr lang="ru-RU" sz="1600" dirty="0" err="1" smtClean="0"/>
              <a:t>Дніпропетр</a:t>
            </a:r>
            <a:r>
              <a:rPr lang="ru-RU" sz="1600" dirty="0" smtClean="0"/>
              <a:t>. ун-т </a:t>
            </a:r>
            <a:r>
              <a:rPr lang="ru-RU" sz="1600" dirty="0" err="1" smtClean="0"/>
              <a:t>ім</a:t>
            </a:r>
            <a:r>
              <a:rPr lang="ru-RU" sz="1600" dirty="0" smtClean="0"/>
              <a:t>. </a:t>
            </a:r>
            <a:r>
              <a:rPr lang="ru-RU" sz="1600" dirty="0" smtClean="0"/>
              <a:t>Альфреда Нобеля</a:t>
            </a:r>
            <a:r>
              <a:rPr lang="ru-RU" sz="1600" dirty="0" smtClean="0"/>
              <a:t>. – Д. : </a:t>
            </a:r>
            <a:r>
              <a:rPr lang="ru-RU" sz="1600" dirty="0" err="1" smtClean="0"/>
              <a:t>Дніпропетр</a:t>
            </a:r>
            <a:r>
              <a:rPr lang="ru-RU" sz="1600" dirty="0" smtClean="0"/>
              <a:t>. ун-т </a:t>
            </a:r>
            <a:r>
              <a:rPr lang="ru-RU" sz="1600" dirty="0" err="1" smtClean="0"/>
              <a:t>ім</a:t>
            </a:r>
            <a:r>
              <a:rPr lang="ru-RU" sz="1600" dirty="0" smtClean="0"/>
              <a:t>. Альфреда Нобеля, 2013. – 263 с.</a:t>
            </a:r>
          </a:p>
          <a:p>
            <a:r>
              <a:rPr lang="ru-RU" sz="1600" dirty="0" smtClean="0"/>
              <a:t>3. </a:t>
            </a:r>
            <a:r>
              <a:rPr lang="ru-RU" sz="1600" dirty="0" err="1" smtClean="0"/>
              <a:t>Міжнародні</a:t>
            </a:r>
            <a:r>
              <a:rPr lang="ru-RU" sz="1600" dirty="0" smtClean="0"/>
              <a:t> </a:t>
            </a:r>
            <a:r>
              <a:rPr lang="ru-RU" sz="1600" dirty="0" err="1" smtClean="0"/>
              <a:t>фінанси</a:t>
            </a:r>
            <a:r>
              <a:rPr lang="ru-RU" sz="1600" dirty="0" smtClean="0"/>
              <a:t> : </a:t>
            </a:r>
            <a:r>
              <a:rPr lang="ru-RU" sz="1600" dirty="0" err="1" smtClean="0"/>
              <a:t>підруч</a:t>
            </a:r>
            <a:r>
              <a:rPr lang="ru-RU" sz="1600" dirty="0" smtClean="0"/>
              <a:t>. / [О.І. Рогач, А.С. </a:t>
            </a:r>
            <a:r>
              <a:rPr lang="ru-RU" sz="1600" dirty="0" err="1" smtClean="0"/>
              <a:t>Філіпченко</a:t>
            </a:r>
            <a:r>
              <a:rPr lang="ru-RU" sz="1600" dirty="0" smtClean="0"/>
              <a:t> та </a:t>
            </a:r>
            <a:r>
              <a:rPr lang="ru-RU" sz="1600" dirty="0" err="1" smtClean="0"/>
              <a:t>ін</a:t>
            </a:r>
            <a:r>
              <a:rPr lang="ru-RU" sz="1600" dirty="0" smtClean="0"/>
              <a:t>. ; за ред</a:t>
            </a:r>
            <a:r>
              <a:rPr lang="ru-RU" sz="1600" dirty="0" smtClean="0"/>
              <a:t>. О.І</a:t>
            </a:r>
            <a:r>
              <a:rPr lang="ru-RU" sz="1600" dirty="0" smtClean="0"/>
              <a:t>. Рогача]. – К., 2003.</a:t>
            </a:r>
          </a:p>
          <a:p>
            <a:r>
              <a:rPr lang="ru-RU" sz="1600" dirty="0" smtClean="0"/>
              <a:t>4. </a:t>
            </a:r>
            <a:r>
              <a:rPr lang="ru-RU" sz="1600" dirty="0" err="1" smtClean="0"/>
              <a:t>Новицький</a:t>
            </a:r>
            <a:r>
              <a:rPr lang="ru-RU" sz="1600" dirty="0" smtClean="0"/>
              <a:t> В. Є. </a:t>
            </a:r>
            <a:r>
              <a:rPr lang="ru-RU" sz="1600" dirty="0" err="1" smtClean="0"/>
              <a:t>Міжнародна</a:t>
            </a:r>
            <a:r>
              <a:rPr lang="ru-RU" sz="1600" dirty="0" smtClean="0"/>
              <a:t> </a:t>
            </a:r>
            <a:r>
              <a:rPr lang="ru-RU" sz="1600" dirty="0" err="1" smtClean="0"/>
              <a:t>економічна</a:t>
            </a:r>
            <a:r>
              <a:rPr lang="ru-RU" sz="1600" dirty="0" smtClean="0"/>
              <a:t> </a:t>
            </a:r>
            <a:r>
              <a:rPr lang="ru-RU" sz="1600" dirty="0" err="1" smtClean="0"/>
              <a:t>діяльність</a:t>
            </a:r>
            <a:r>
              <a:rPr lang="ru-RU" sz="1600" dirty="0" smtClean="0"/>
              <a:t> </a:t>
            </a:r>
            <a:r>
              <a:rPr lang="ru-RU" sz="1600" dirty="0" err="1" smtClean="0"/>
              <a:t>України</a:t>
            </a:r>
            <a:r>
              <a:rPr lang="ru-RU" sz="1600" dirty="0" smtClean="0"/>
              <a:t> : </a:t>
            </a:r>
            <a:r>
              <a:rPr lang="ru-RU" sz="1600" dirty="0" err="1" smtClean="0"/>
              <a:t>підруч</a:t>
            </a:r>
            <a:r>
              <a:rPr lang="ru-RU" sz="1600" dirty="0" smtClean="0"/>
              <a:t>. / В</a:t>
            </a:r>
            <a:r>
              <a:rPr lang="ru-RU" sz="1600" dirty="0" smtClean="0"/>
              <a:t>. Є</a:t>
            </a:r>
            <a:r>
              <a:rPr lang="ru-RU" sz="1600" dirty="0" smtClean="0"/>
              <a:t>. </a:t>
            </a:r>
            <a:r>
              <a:rPr lang="ru-RU" sz="1600" dirty="0" err="1" smtClean="0"/>
              <a:t>Новицький</a:t>
            </a:r>
            <a:r>
              <a:rPr lang="ru-RU" sz="1600" dirty="0" smtClean="0"/>
              <a:t>. – К., 2003.</a:t>
            </a:r>
          </a:p>
          <a:p>
            <a:r>
              <a:rPr lang="ru-RU" sz="1600" dirty="0" smtClean="0"/>
              <a:t>5. </a:t>
            </a:r>
            <a:r>
              <a:rPr lang="ru-RU" sz="1600" dirty="0" err="1" smtClean="0"/>
              <a:t>Сльозко</a:t>
            </a:r>
            <a:r>
              <a:rPr lang="ru-RU" sz="1600" dirty="0" smtClean="0"/>
              <a:t> О. О. </a:t>
            </a:r>
            <a:r>
              <a:rPr lang="ru-RU" sz="1600" dirty="0" err="1" smtClean="0"/>
              <a:t>Глобальні</a:t>
            </a:r>
            <a:r>
              <a:rPr lang="ru-RU" sz="1600" dirty="0" smtClean="0"/>
              <a:t> </a:t>
            </a:r>
            <a:r>
              <a:rPr lang="ru-RU" sz="1600" dirty="0" err="1" smtClean="0"/>
              <a:t>іноваційні</a:t>
            </a:r>
            <a:r>
              <a:rPr lang="ru-RU" sz="1600" dirty="0" smtClean="0"/>
              <a:t> </a:t>
            </a:r>
            <a:r>
              <a:rPr lang="ru-RU" sz="1600" dirty="0" err="1" smtClean="0"/>
              <a:t>стратегії</a:t>
            </a:r>
            <a:r>
              <a:rPr lang="ru-RU" sz="1600" dirty="0" smtClean="0"/>
              <a:t> ТНК – локомотив </a:t>
            </a:r>
            <a:r>
              <a:rPr lang="ru-RU" sz="1600" dirty="0" err="1" smtClean="0"/>
              <a:t>сучасної</a:t>
            </a:r>
            <a:r>
              <a:rPr lang="ru-RU" sz="1600" dirty="0" smtClean="0"/>
              <a:t> </a:t>
            </a:r>
            <a:r>
              <a:rPr lang="ru-RU" sz="1600" dirty="0" err="1" smtClean="0"/>
              <a:t>світової</a:t>
            </a:r>
            <a:r>
              <a:rPr lang="ru-RU" sz="1600" dirty="0" smtClean="0"/>
              <a:t> </a:t>
            </a:r>
            <a:r>
              <a:rPr lang="ru-RU" sz="1600" dirty="0" err="1" smtClean="0"/>
              <a:t>економіки</a:t>
            </a:r>
            <a:r>
              <a:rPr lang="ru-RU" sz="1600" dirty="0" smtClean="0"/>
              <a:t> : [</a:t>
            </a:r>
            <a:r>
              <a:rPr lang="ru-RU" sz="1600" dirty="0" err="1" smtClean="0"/>
              <a:t>монографія</a:t>
            </a:r>
            <a:r>
              <a:rPr lang="ru-RU" sz="1600" dirty="0" smtClean="0"/>
              <a:t>] / </a:t>
            </a:r>
            <a:r>
              <a:rPr lang="ru-RU" sz="1600" dirty="0" err="1" smtClean="0"/>
              <a:t>Сльозко</a:t>
            </a:r>
            <a:r>
              <a:rPr lang="ru-RU" sz="1600" dirty="0" smtClean="0"/>
              <a:t> О. О., </a:t>
            </a:r>
            <a:r>
              <a:rPr lang="ru-RU" sz="1600" dirty="0" err="1" smtClean="0"/>
              <a:t>Міщенко</a:t>
            </a:r>
            <a:r>
              <a:rPr lang="ru-RU" sz="1600" dirty="0" smtClean="0"/>
              <a:t> А. Г., Вакуленко Є. В. </a:t>
            </a:r>
            <a:r>
              <a:rPr lang="ru-RU" sz="1600" dirty="0" smtClean="0"/>
              <a:t>; </a:t>
            </a:r>
            <a:r>
              <a:rPr lang="ru-RU" sz="1600" dirty="0" err="1" smtClean="0"/>
              <a:t>Ін-т</a:t>
            </a:r>
            <a:r>
              <a:rPr lang="ru-RU" sz="1600" dirty="0" smtClean="0"/>
              <a:t> </a:t>
            </a:r>
            <a:r>
              <a:rPr lang="ru-RU" sz="1600" dirty="0" err="1" smtClean="0"/>
              <a:t>світ</a:t>
            </a:r>
            <a:r>
              <a:rPr lang="ru-RU" sz="1600" dirty="0" smtClean="0"/>
              <a:t>. </a:t>
            </a:r>
            <a:r>
              <a:rPr lang="ru-RU" sz="1600" dirty="0" err="1" smtClean="0"/>
              <a:t>економіки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міжнар</a:t>
            </a:r>
            <a:r>
              <a:rPr lang="ru-RU" sz="1600" dirty="0" smtClean="0"/>
              <a:t>. </a:t>
            </a:r>
            <a:r>
              <a:rPr lang="ru-RU" sz="1600" dirty="0" err="1" smtClean="0"/>
              <a:t>відносин</a:t>
            </a:r>
            <a:r>
              <a:rPr lang="ru-RU" sz="1600" dirty="0" smtClean="0"/>
              <a:t> НАН </a:t>
            </a:r>
            <a:r>
              <a:rPr lang="ru-RU" sz="1600" dirty="0" err="1" smtClean="0"/>
              <a:t>України</a:t>
            </a:r>
            <a:r>
              <a:rPr lang="ru-RU" sz="1600" dirty="0" smtClean="0"/>
              <a:t>. – </a:t>
            </a:r>
            <a:r>
              <a:rPr lang="ru-RU" sz="1600" dirty="0" err="1" smtClean="0"/>
              <a:t>Київ</a:t>
            </a:r>
            <a:r>
              <a:rPr lang="ru-RU" sz="1600" dirty="0" smtClean="0"/>
              <a:t> : </a:t>
            </a:r>
            <a:r>
              <a:rPr lang="en-US" sz="1600" dirty="0" smtClean="0"/>
              <a:t>LAT&amp;K, 2014. – 179 </a:t>
            </a:r>
            <a:r>
              <a:rPr lang="ru-RU" sz="1600" dirty="0" smtClean="0"/>
              <a:t>с.</a:t>
            </a:r>
          </a:p>
          <a:p>
            <a:r>
              <a:rPr lang="ru-RU" sz="1600" dirty="0" smtClean="0"/>
              <a:t>6. </a:t>
            </a:r>
            <a:r>
              <a:rPr lang="ru-RU" sz="1600" dirty="0" err="1" smtClean="0"/>
              <a:t>Транснаціональні</a:t>
            </a:r>
            <a:r>
              <a:rPr lang="ru-RU" sz="1600" dirty="0" smtClean="0"/>
              <a:t> </a:t>
            </a:r>
            <a:r>
              <a:rPr lang="ru-RU" sz="1600" dirty="0" err="1" smtClean="0"/>
              <a:t>корпорації</a:t>
            </a:r>
            <a:r>
              <a:rPr lang="ru-RU" sz="1600" dirty="0" smtClean="0"/>
              <a:t>: </a:t>
            </a:r>
            <a:r>
              <a:rPr lang="ru-RU" sz="1600" dirty="0" err="1" smtClean="0"/>
              <a:t>навч</a:t>
            </a:r>
            <a:r>
              <a:rPr lang="ru-RU" sz="1600" dirty="0" smtClean="0"/>
              <a:t>. </a:t>
            </a:r>
            <a:r>
              <a:rPr lang="ru-RU" sz="1600" dirty="0" err="1" smtClean="0"/>
              <a:t>посіб</a:t>
            </a:r>
            <a:r>
              <a:rPr lang="ru-RU" sz="1600" dirty="0" smtClean="0"/>
              <a:t>. / [за ред. В. Рокоча]. – К. </a:t>
            </a:r>
            <a:r>
              <a:rPr lang="ru-RU" sz="1600" dirty="0" smtClean="0"/>
              <a:t>: Таксон</a:t>
            </a:r>
            <a:r>
              <a:rPr lang="ru-RU" sz="1600" dirty="0" smtClean="0"/>
              <a:t>, 2001. – 304 с.</a:t>
            </a:r>
          </a:p>
          <a:p>
            <a:r>
              <a:rPr lang="ru-RU" sz="1600" dirty="0" smtClean="0"/>
              <a:t>7. </a:t>
            </a:r>
            <a:r>
              <a:rPr lang="ru-RU" sz="1600" dirty="0" err="1" smtClean="0"/>
              <a:t>Якубовський</a:t>
            </a:r>
            <a:r>
              <a:rPr lang="ru-RU" sz="1600" dirty="0" smtClean="0"/>
              <a:t> С. О. </a:t>
            </a:r>
            <a:r>
              <a:rPr lang="ru-RU" sz="1600" dirty="0" err="1" smtClean="0"/>
              <a:t>Транснаціональні</a:t>
            </a:r>
            <a:r>
              <a:rPr lang="ru-RU" sz="1600" dirty="0" smtClean="0"/>
              <a:t> </a:t>
            </a:r>
            <a:r>
              <a:rPr lang="ru-RU" sz="1600" dirty="0" err="1" smtClean="0"/>
              <a:t>корпорації</a:t>
            </a:r>
            <a:r>
              <a:rPr lang="ru-RU" sz="1600" dirty="0" smtClean="0"/>
              <a:t>: </a:t>
            </a:r>
            <a:r>
              <a:rPr lang="ru-RU" sz="1600" dirty="0" err="1" smtClean="0"/>
              <a:t>навч</a:t>
            </a:r>
            <a:r>
              <a:rPr lang="ru-RU" sz="1600" dirty="0" smtClean="0"/>
              <a:t>. </a:t>
            </a:r>
            <a:r>
              <a:rPr lang="ru-RU" sz="1600" dirty="0" err="1" smtClean="0"/>
              <a:t>посіб</a:t>
            </a:r>
            <a:r>
              <a:rPr lang="ru-RU" sz="1600" dirty="0" smtClean="0"/>
              <a:t>. </a:t>
            </a:r>
            <a:r>
              <a:rPr lang="ru-RU" sz="1600" dirty="0" smtClean="0"/>
              <a:t>/ С</a:t>
            </a:r>
            <a:r>
              <a:rPr lang="ru-RU" sz="1600" dirty="0" smtClean="0"/>
              <a:t>. О. </a:t>
            </a:r>
            <a:r>
              <a:rPr lang="ru-RU" sz="1600" dirty="0" err="1" smtClean="0"/>
              <a:t>Якубовський</a:t>
            </a:r>
            <a:r>
              <a:rPr lang="ru-RU" sz="1600" dirty="0" smtClean="0"/>
              <a:t>, Ю.Г. </a:t>
            </a:r>
            <a:r>
              <a:rPr lang="ru-RU" sz="1600" dirty="0" err="1" smtClean="0"/>
              <a:t>Козак</a:t>
            </a:r>
            <a:r>
              <a:rPr lang="ru-RU" sz="1600" dirty="0" smtClean="0"/>
              <a:t>. – К. : ЦНЛ, 2006. – 488 с.</a:t>
            </a:r>
          </a:p>
          <a:p>
            <a:r>
              <a:rPr lang="ru-RU" sz="1600" dirty="0" smtClean="0"/>
              <a:t>8. </a:t>
            </a:r>
            <a:r>
              <a:rPr lang="ru-RU" sz="1600" dirty="0" err="1" smtClean="0"/>
              <a:t>Транснаціональні</a:t>
            </a:r>
            <a:r>
              <a:rPr lang="ru-RU" sz="1600" dirty="0" smtClean="0"/>
              <a:t> </a:t>
            </a:r>
            <a:r>
              <a:rPr lang="ru-RU" sz="1600" dirty="0" err="1" smtClean="0"/>
              <a:t>корпорації</a:t>
            </a:r>
            <a:r>
              <a:rPr lang="ru-RU" sz="1600" dirty="0" smtClean="0"/>
              <a:t>: </a:t>
            </a:r>
            <a:r>
              <a:rPr lang="ru-RU" sz="1600" dirty="0" err="1" smtClean="0"/>
              <a:t>особливості</a:t>
            </a:r>
            <a:r>
              <a:rPr lang="ru-RU" sz="1600" dirty="0" smtClean="0"/>
              <a:t> </a:t>
            </a:r>
            <a:r>
              <a:rPr lang="ru-RU" sz="1600" dirty="0" err="1" smtClean="0"/>
              <a:t>інвестиційної</a:t>
            </a:r>
            <a:r>
              <a:rPr lang="ru-RU" sz="1600" dirty="0" smtClean="0"/>
              <a:t> </a:t>
            </a:r>
            <a:r>
              <a:rPr lang="ru-RU" sz="1600" dirty="0" err="1" smtClean="0"/>
              <a:t>діяльності</a:t>
            </a:r>
            <a:r>
              <a:rPr lang="ru-RU" sz="1600" dirty="0" smtClean="0"/>
              <a:t> : </a:t>
            </a:r>
            <a:r>
              <a:rPr lang="ru-RU" sz="1600" dirty="0" err="1" smtClean="0"/>
              <a:t>навч</a:t>
            </a:r>
            <a:r>
              <a:rPr lang="ru-RU" sz="1600" dirty="0" smtClean="0"/>
              <a:t>. </a:t>
            </a:r>
            <a:r>
              <a:rPr lang="ru-RU" sz="1600" dirty="0" err="1" smtClean="0"/>
              <a:t>посіб</a:t>
            </a:r>
            <a:r>
              <a:rPr lang="ru-RU" sz="1600" dirty="0" smtClean="0"/>
              <a:t>. / [</a:t>
            </a:r>
            <a:r>
              <a:rPr lang="ru-RU" sz="1600" dirty="0" err="1" smtClean="0"/>
              <a:t>Якубовський</a:t>
            </a:r>
            <a:r>
              <a:rPr lang="ru-RU" sz="1600" dirty="0" smtClean="0"/>
              <a:t> С.О., </a:t>
            </a:r>
            <a:r>
              <a:rPr lang="ru-RU" sz="1600" dirty="0" err="1" smtClean="0"/>
              <a:t>Козак</a:t>
            </a:r>
            <a:r>
              <a:rPr lang="ru-RU" sz="1600" dirty="0" smtClean="0"/>
              <a:t> Ю.Г., </a:t>
            </a:r>
            <a:r>
              <a:rPr lang="ru-RU" sz="1600" dirty="0" err="1" smtClean="0"/>
              <a:t>Логвінова</a:t>
            </a:r>
            <a:r>
              <a:rPr lang="ru-RU" sz="1600" dirty="0" smtClean="0"/>
              <a:t> Н.С. та </a:t>
            </a:r>
            <a:r>
              <a:rPr lang="ru-RU" sz="1600" dirty="0" err="1" smtClean="0"/>
              <a:t>ін</a:t>
            </a:r>
            <a:r>
              <a:rPr lang="ru-RU" sz="1600" dirty="0" smtClean="0"/>
              <a:t>. ; за ред. </a:t>
            </a:r>
            <a:r>
              <a:rPr lang="ru-RU" sz="1600" dirty="0" err="1" smtClean="0"/>
              <a:t>Якубовського</a:t>
            </a:r>
            <a:r>
              <a:rPr lang="ru-RU" sz="1600" dirty="0" smtClean="0"/>
              <a:t> С</a:t>
            </a:r>
            <a:r>
              <a:rPr lang="ru-RU" sz="1600" dirty="0" smtClean="0"/>
              <a:t>. О., </a:t>
            </a:r>
            <a:r>
              <a:rPr lang="ru-RU" sz="1600" dirty="0" err="1" smtClean="0"/>
              <a:t>Козака</a:t>
            </a:r>
            <a:r>
              <a:rPr lang="ru-RU" sz="1600" dirty="0" smtClean="0"/>
              <a:t> Ю. Г., </a:t>
            </a:r>
            <a:r>
              <a:rPr lang="ru-RU" sz="1600" dirty="0" err="1" smtClean="0"/>
              <a:t>Логвінової</a:t>
            </a:r>
            <a:r>
              <a:rPr lang="ru-RU" sz="1600" dirty="0" smtClean="0"/>
              <a:t> Н. С.]. – [2-ге вид. </a:t>
            </a:r>
            <a:r>
              <a:rPr lang="ru-RU" sz="1600" dirty="0" err="1" smtClean="0"/>
              <a:t>перероб</a:t>
            </a:r>
            <a:r>
              <a:rPr lang="ru-RU" sz="1600" dirty="0" smtClean="0"/>
              <a:t>. та доп.]. – К. : </a:t>
            </a:r>
            <a:r>
              <a:rPr lang="ru-RU" sz="1600" dirty="0" smtClean="0"/>
              <a:t>Центр </a:t>
            </a:r>
            <a:r>
              <a:rPr lang="ru-RU" sz="1600" dirty="0" err="1" smtClean="0"/>
              <a:t>учбової</a:t>
            </a:r>
            <a:r>
              <a:rPr lang="ru-RU" sz="1600" dirty="0" smtClean="0"/>
              <a:t> </a:t>
            </a:r>
            <a:r>
              <a:rPr lang="ru-RU" sz="1600" dirty="0" err="1" smtClean="0"/>
              <a:t>літератури</a:t>
            </a:r>
            <a:r>
              <a:rPr lang="ru-RU" sz="1600" dirty="0" smtClean="0"/>
              <a:t>, 2011. – 472 с.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xmlns="" val="2749964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33a560957eb4d83f40cbc80ff3b7862f65e6674"/>
</p:tagLst>
</file>

<file path=ppt/theme/theme1.xml><?xml version="1.0" encoding="utf-8"?>
<a:theme xmlns:a="http://schemas.openxmlformats.org/drawingml/2006/main" name="Тема Office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473</TotalTime>
  <Words>1051</Words>
  <Application>Microsoft Office PowerPoint</Application>
  <PresentationFormat>Экран (4:3)</PresentationFormat>
  <Paragraphs>62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Міністерство освіти і науки України Херсонський державний університет Факультет економіки та менеджменту</vt:lpstr>
      <vt:lpstr>Слайд 2</vt:lpstr>
      <vt:lpstr>Компетентності та програмні результати навчання</vt:lpstr>
      <vt:lpstr>Структура дисципліни</vt:lpstr>
      <vt:lpstr>Слайд 5</vt:lpstr>
    </vt:vector>
  </TitlesOfParts>
  <Company>http://presentation-creation.ru/</Company>
  <LinksUpToDate>false</LinksUpToDate>
  <SharedDoc>false</SharedDoc>
  <HyperlinkBase>http://presentation-creation.ru/</HyperlinkBase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 слайда</dc:title>
  <dc:creator>obstinate</dc:creator>
  <cp:lastModifiedBy>anna</cp:lastModifiedBy>
  <cp:revision>49</cp:revision>
  <dcterms:created xsi:type="dcterms:W3CDTF">2017-06-04T12:24:27Z</dcterms:created>
  <dcterms:modified xsi:type="dcterms:W3CDTF">2020-06-04T20:39:45Z</dcterms:modified>
</cp:coreProperties>
</file>