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60" d="100"/>
          <a:sy n="60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08CE4A-0FF8-4A3D-9093-4F8F5E3582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47064-B561-4B85-B02A-6777606CE4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366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DB39D-A39F-4FBB-8BBC-44D5964C30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7797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5DE0-E5FE-467F-A5A6-27FE16B752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086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B165E-0F7F-41CE-B8C8-1FFD92714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556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EE1E2-2360-4C30-B269-E53CA75276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355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7F517-06CA-4507-A042-7E25B09640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8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0ED70-7AE9-458C-B7BB-2D4D05859B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936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5AA1D-29C3-4FE5-93ED-774E9C8AFF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56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4E8F3-D08B-4207-AED9-6189A065E8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21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C32A-295E-41B0-986C-8451A1987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432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EE0821-1F3C-4E92-BF4A-9D0A17A4552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ru-RU" smtClean="0"/>
              <a:t>Спортивно-оздоровчий  </a:t>
            </a:r>
            <a:r>
              <a:rPr lang="uk-UA" altLang="ru-RU"/>
              <a:t>туризм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4725144"/>
            <a:ext cx="6400800" cy="1440160"/>
          </a:xfrm>
        </p:spPr>
        <p:txBody>
          <a:bodyPr/>
          <a:lstStyle/>
          <a:p>
            <a:pPr>
              <a:lnSpc>
                <a:spcPct val="160000"/>
              </a:lnSpc>
              <a:defRPr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/>
              <a:t>   Базовою умовою подальшого динамічного розвитку спортивного туризму є створення його ефективної національної моделі як масового самодіяльного спорту та спорту вищих досягнень, яка б сприяла зростанню спортивної майстерності туристів.</a:t>
            </a:r>
            <a:endParaRPr lang="ru-RU" altLang="ru-RU"/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r>
              <a:rPr lang="uk-UA" dirty="0" smtClean="0"/>
              <a:t>Компетенції: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ctr"/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примножувати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моральні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загальній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про природу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для активного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середовища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туризму в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видів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форс-мажорних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обставинах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8913"/>
            <a:ext cx="8007350" cy="59070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Спортивний туризм є невідємною складовою загальнодержавної системи фізичної культури і спорту і спрямований на зміцнення здоровя, розвиток фізичних, морально-вольових та інтелектуальних здібностей людини шляхом її залучення до участі у спортивних походах різної складності та змаганнях з техніки спортивного туризму.</a:t>
            </a:r>
            <a:endParaRPr lang="ru-RU" altLang="ru-RU" b="1"/>
          </a:p>
        </p:txBody>
      </p:sp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476250"/>
            <a:ext cx="8007350" cy="56197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/>
              <a:t>Спортивний туризм є важливим засобом сприяння підвищенню соціальної і трудової активності людей, задоволення їх моральних, естетичних та творчих запитів, життєво важливої потреби взаємного спілкування, розвитку дружніх стосунків між народами і зміцнення миру.</a:t>
            </a:r>
            <a:endParaRPr lang="ru-RU" altLang="ru-RU"/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476250"/>
            <a:ext cx="8007350" cy="56197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/>
              <a:t>Спортивний туризм здійснює різноманітні спортивні, оздоровчі, рекреаційні, пізнавальні, виховні, економічні та інші функції, але через низку чинників рівень їх реалізації на сьогодні не відповідає потенційним можливостям туристсько-спортивного руху в Україні.</a:t>
            </a:r>
            <a:endParaRPr lang="ru-RU" altLang="ru-RU"/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8913"/>
            <a:ext cx="8007350" cy="59070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Головна особливість спортивного туризму полягає у тому, що він, на відміну від більшості інших видів спорту, не потребує відносно великих матеріальних видатків, так як, по-перше, розвивається в існуючому навколишньому природному середовищі і не вимагає значних капіталовкладень для підготовки та проведення туристсько-спортивних масових заходів та зведення спеціальних споруд для їх проведення, по-друге, матеріально-технічне та організаційне забезпечення зазначених заходів в значній мірі здійснюється силами та засобами самих туристів, по-третє, вже склалася і діє громадська система підготовки та підвищення кадрів, яка з мінімальними видатками з боку держави може і надалі ефективно функціонувати.</a:t>
            </a:r>
          </a:p>
        </p:txBody>
      </p:sp>
    </p:spTree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Розвиток нових напрямів спортивного туризму екстремального, пригодницького, вітрильних та інших подорожей, проведення комбінованих за видами туризму подорожей з використанням наявних природно-рекреаційних, історико-культурних та кадрових ресурсів країни, не тільки створює умови для залучення до активних занять спортивним туризмом населення України, а й має стимулюючий вплив на розвиток міжнародного та зарубіжного туризму, сприяє загальному розвитку туристичної галузі України як потенційно високорентабельної галузі економіки та її входженню до світового туристичного ринку.</a:t>
            </a:r>
          </a:p>
        </p:txBody>
      </p:sp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8913"/>
            <a:ext cx="8007350" cy="59070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Однак, на сьогодні, незважаючи на наявні потенційно великі можливості, свою соціальну і економічну значущість, спортивний туризм в Україні розвинутий недостатньо. </a:t>
            </a:r>
          </a:p>
        </p:txBody>
      </p:sp>
      <p:pic>
        <p:nvPicPr>
          <p:cNvPr id="11269" name="Picture 5" descr="Растет популярность приключенческого туризма - Рамблер-Нов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08275"/>
            <a:ext cx="6286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404813"/>
            <a:ext cx="8007350" cy="5691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Труднощі, з яким зіткнувся в своєму розвитку спортивний туризм, в першу чергу, повязані з економічними проблемами розвитку суспільства, а також з майже повною відсутністю державної та громадської підтримки цього виду спорту, недосконалістю, а в окремих випадках і відсутністю сучасної нормативно-правової, методичної та інформаційної бази, яка б враховувала його реалії, а також внутрішніми організаційними проблемами в самому туристсько-спортивному русі, що накопичились за останні роки.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24</TotalTime>
  <Words>530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Трава</vt:lpstr>
      <vt:lpstr>Спортивно-оздоровчий  туризм</vt:lpstr>
      <vt:lpstr>Компетенції: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Додаткові джерела інформації: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Спортивний туризм</dc:title>
  <dc:creator>USER</dc:creator>
  <cp:lastModifiedBy>iyudin</cp:lastModifiedBy>
  <cp:revision>4</cp:revision>
  <dcterms:created xsi:type="dcterms:W3CDTF">2014-10-21T09:12:38Z</dcterms:created>
  <dcterms:modified xsi:type="dcterms:W3CDTF">2021-02-01T14:44:39Z</dcterms:modified>
</cp:coreProperties>
</file>