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68" r:id="rId2"/>
    <p:sldId id="270" r:id="rId3"/>
    <p:sldId id="269" r:id="rId4"/>
    <p:sldId id="266" r:id="rId5"/>
    <p:sldId id="265" r:id="rId6"/>
    <p:sldId id="257" r:id="rId7"/>
    <p:sldId id="260" r:id="rId8"/>
    <p:sldId id="259" r:id="rId9"/>
    <p:sldId id="262" r:id="rId10"/>
    <p:sldId id="263" r:id="rId11"/>
    <p:sldId id="264" r:id="rId12"/>
    <p:sldId id="26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4" y="215900"/>
            <a:ext cx="246062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9699" y="211873"/>
            <a:ext cx="6972301" cy="351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«ІНФРАСТРУКТУРА 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ТУРИЗМУ (ІНФРАСТРУКТУРА ТУРИЗМУ, ДИЗАЙН ТУРИСТИЧНО-РЕКРЕАЦІЙНИХ КОМПЛЕКСІВ»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35943"/>
            <a:ext cx="2336800" cy="22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2686" y="3532187"/>
            <a:ext cx="6096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обслуговування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134169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CC99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99" y="6008914"/>
            <a:ext cx="11691257" cy="57728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РОЗМІЩЕННЯ В ТУРИЗМІ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Туризм та його види. Туризм в Україні - Географія. 9 клас. Гільбе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171" y="238804"/>
            <a:ext cx="5689599" cy="57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се средства размещения обязаны пройти категоризацию — ProHoteli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98" y="238804"/>
            <a:ext cx="6000749" cy="57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7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3999" y="6008914"/>
            <a:ext cx="11691257" cy="57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ТЕЛЕКОМУНІКАЦІЙНІ МЕРЕЖІ ТА ІНЖЕНЕРНІ КОМУНІКАЦІЇ В ТУРИЗМІ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Современные IT-технологии для развития сайта туроперат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" y="250372"/>
            <a:ext cx="116912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95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країнський тиждень, Тиждень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29" y="250598"/>
            <a:ext cx="11713027" cy="63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17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2229" y="232229"/>
            <a:ext cx="11713028" cy="6386285"/>
          </a:xfrm>
          <a:gradFill>
            <a:gsLst>
              <a:gs pos="80000">
                <a:srgbClr val="FFFF00"/>
              </a:gs>
              <a:gs pos="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76200">
            <a:solidFill>
              <a:srgbClr val="92D050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uk-UA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Герасименко 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Організація транспортних подорожей і перевезень туристів :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внз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В. Г. Герасименко, А. В. Замкова. - Х. : Бурун Книга, 2011. - 112 с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Докторов</a:t>
            </a: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В.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туризме :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А. В.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Докторов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Е.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Мышкина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К. : СВАРОГ, 2016. - 208 с.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Дружиніна 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В.В.,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Залуніна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О.М. Оцінка стану туристичної інфраструктури з урахуванням особливостей розвитку регіону / В.В. Дружиніна, О.М.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Залуніна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Науковий вісник Херсонського державного університету. - Серія Економічні науки. – 2015. - Випуск 10. - Частина 2. - С. 37-41.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Кифяк</a:t>
            </a: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В.Ф. Організація туристичної діяльності в Україні / В.Ф.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Кифяк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Чернівці : Книги-ХХІ, 2003. – 300 с.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Корнева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Д.А.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[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ресурс] / Д.А. Корнева. – Режим доступу: </a:t>
            </a:r>
            <a:r>
              <a:rPr lang="en-US" sz="5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5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5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5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nbuv</a:t>
            </a:r>
            <a:r>
              <a:rPr lang="ru-RU" sz="5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sz="5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ru-RU" sz="5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Мальська</a:t>
            </a: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П. Організація туристичного обслуговування : підручник / М. П.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Мальська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В.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С.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Занько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МОН України, Львів.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ім. Івана Франка. - К. : Знання, 2011. - 280 с.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Менеджмент 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 індустрії / І. М. Школа [та ін.]: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за ред. І. М. Школи. – Чернівці: Книги – ХХІ, 2005. – 596 с.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Туризм 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гостиничное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вузов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ред. А.Д.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Чудновского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- 2-е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 : </a:t>
            </a:r>
            <a:r>
              <a:rPr lang="uk-UA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Юркнига</a:t>
            </a: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2005. - 448 с</a:t>
            </a:r>
            <a:r>
              <a:rPr lang="uk-UA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22497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642594"/>
            <a:ext cx="10106297" cy="108170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Компетентності 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5211" y="1254034"/>
            <a:ext cx="10249989" cy="478100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проектами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простору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туризму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обслуговування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ресторанного, транспортного,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документацією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УРИЗМ - ЯК ДРАЙВЕР РОЗВИТКУ ОТ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4" y="241300"/>
            <a:ext cx="117443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475" y="5511800"/>
            <a:ext cx="11731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 КУРСУ: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економічних наук, доцент кафедри готельно-ресторанного та туристичного бізнесу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Юрченко Віктор Володимирович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12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229" y="246743"/>
            <a:ext cx="11698513" cy="1494971"/>
          </a:xfrm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дисципліни </a:t>
            </a:r>
            <a:r>
              <a:rPr lang="uk-UA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формування поняття </a:t>
            </a:r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інфраструктуру туризму, </a:t>
            </a:r>
            <a:r>
              <a:rPr lang="uk-UA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знань студентів про </a:t>
            </a:r>
            <a:r>
              <a:rPr lang="uk-U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виробничу і соціальну інфраструктуру, розкриває особливості її функціонування з урахуванням національного туристичного </a:t>
            </a:r>
            <a:r>
              <a:rPr lang="uk-UA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продукту.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32229" y="1807029"/>
            <a:ext cx="11698513" cy="474617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КОМПЕТЕНЦІЇ: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вирішення професійних завдань по задоволенню потреб споживачів туристичних послуг і туристичних продуктів, які надаються підприємствами та організаціями інфраструктури туризму;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 галузевих сегментів інфраструктури туризму та набуття знань для дослідження законів розвитку туристичної інфраструктури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формування вмінь та навичок розробки рекомендацій, що оптимізують організацію комплексного обслуговування споживачів туристичного продукту;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розуміння організації комплексного обслуговування в основних секторах інфраструктури туризму;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розуміння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 ефективного функціонування основних секторів та складових інфраструктури туризму;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аналізу діяльності суб'єктів туристичного бізнесу та визначення основних напрямів вдосконалення інфраструктури ринку туристичних послуг.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1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64886"/>
            <a:ext cx="11671300" cy="685800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 НАВЧАННЯ: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950685"/>
            <a:ext cx="11671300" cy="5624285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оволодіти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 комплексного підходу до аналізу сутності та складових інфраструктури туризму;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вміти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узагальнення досвіду діяльності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туристських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адміністрацій та підприємств сфери туризму з урахуванням специфіки інфраструктури туристичного ринку;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засвоїти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практичного аналізу ситуацій, що стосуються розвитку інфраструктури туризму і чинників, що гальмують цей процес;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давати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основи формування банку даних об'єктів туристичної інфраструктури;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засвоїти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навички використання зарубіжного досвіду.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33CC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ерспективи розвитку туристичної інфраструктури Донецького регіо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3362"/>
            <a:ext cx="6708775" cy="64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лимпийский» выпуск IndorRoad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299" y="233362"/>
            <a:ext cx="5016501" cy="64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46743"/>
            <a:ext cx="11713027" cy="63717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НАВЧАЛЬНОЇ ДИСЦИПЛІНИ: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Поняття та роль інфраструктури в розвитку туризму. Виробнича та соціальна інфраструктура.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Загальна характеристика матеріально-технічної бази туризму.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та структура засобів розміщення туристів.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Транспортна інфраструктура в туризмі.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5.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Заклади харчування, як складова інфраструктури туризму.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6.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Телекомунікаційні мережі та інженерні комунікації.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Об’єкти загального користування задіяні в туризмі: виробничі, історико-культурні, екологічні.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8.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Проблеми та перспективи розвитку інфраструктури туризму.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6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cept Illustration Of Travel And Journey Transport, C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47" y="226971"/>
            <a:ext cx="8737167" cy="57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Велорикша – новое – хорошо забытое стар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5314" y="226972"/>
            <a:ext cx="3103336" cy="17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упить Comanche Tomahawk 29, велосипед Comanche Tomahawk 29 Киев 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5314" y="4020457"/>
            <a:ext cx="2995386" cy="19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адувная байдарка Ладья ЛБ-300 Чайка станда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5314" y="2002972"/>
            <a:ext cx="3103336" cy="20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660" y="6081485"/>
            <a:ext cx="1173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 ІНФРАСТРУКТУРА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7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CC99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57" y="5200080"/>
            <a:ext cx="11720285" cy="1371600"/>
          </a:xfrm>
        </p:spPr>
        <p:txBody>
          <a:bodyPr>
            <a:normAutofit/>
          </a:bodyPr>
          <a:lstStyle/>
          <a:p>
            <a:pPr algn="ctr"/>
            <a:r>
              <a:rPr lang="uk-UA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ХАРЧУВАННЯ: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Ресторани, бари, кафе, кафетерії, їдальні, закусочні, буфети, магазини кулінарних виробів, фабрики-кухні,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фабрики-заготівельні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Заклади харчування - який обрати? | harchi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58" y="227012"/>
            <a:ext cx="11720284" cy="497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20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1860</TotalTime>
  <Words>774</Words>
  <Application>Microsoft Office PowerPoint</Application>
  <PresentationFormat>Произвольный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Савон</vt:lpstr>
      <vt:lpstr>Слайд 1</vt:lpstr>
      <vt:lpstr>Компетентності : </vt:lpstr>
      <vt:lpstr>Слайд 3</vt:lpstr>
      <vt:lpstr>Метою вивчення дисципліни є формування поняття про інфраструктуру туризму, розширення знань студентів про виробничу і соціальну інфраструктуру, розкриває особливості її функціонування з урахуванням національного туристичного продукту.</vt:lpstr>
      <vt:lpstr>ОЧІКУВАНІ РЕЗУЛЬТАТИ НАВЧАННЯ:</vt:lpstr>
      <vt:lpstr>Слайд 6</vt:lpstr>
      <vt:lpstr>Слайд 7</vt:lpstr>
      <vt:lpstr>Слайд 8</vt:lpstr>
      <vt:lpstr>ЗАКЛАДИ ХАРЧУВАННЯ: Ресторани, бари, кафе, кафетерії, їдальні, закусочні, буфети, магазини кулінарних виробів, фабрики-кухні, фабрики-заготівельні</vt:lpstr>
      <vt:lpstr>ЗАКЛАДИ РОЗМІЩЕННЯ В ТУРИЗМІ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ІНФРАСТРУКТУРА ТУРИЗМУ</dc:title>
  <dc:creator>пак</dc:creator>
  <cp:lastModifiedBy>iyudin</cp:lastModifiedBy>
  <cp:revision>45</cp:revision>
  <dcterms:created xsi:type="dcterms:W3CDTF">2020-06-05T19:01:51Z</dcterms:created>
  <dcterms:modified xsi:type="dcterms:W3CDTF">2021-01-22T13:33:27Z</dcterms:modified>
</cp:coreProperties>
</file>