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xmlns="" userId="968bc0948b5cba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9T17:05:44.793" idx="1">
    <p:pos x="2141" y="2873"/>
    <p:text>к</p:text>
    <p:extLst>
      <p:ext uri="{C676402C-5697-4E1C-873F-D02D1690AC5C}">
        <p15:threadingInfo xmlns:p15="http://schemas.microsoft.com/office/powerpoint/2012/main" xmlns="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704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117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6784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681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55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7411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31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596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4727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85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7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981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636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2443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305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073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7061-DB10-40E1-A53A-2BCF63B08F97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E80DC2-34E0-4590-A171-4703B0178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5741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3" y="839096"/>
            <a:ext cx="8251115" cy="57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5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711056" cy="128089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Горничная</a:t>
            </a:r>
            <a:br>
              <a:rPr lang="ru-RU" sz="4800" b="1" dirty="0" smtClean="0"/>
            </a:br>
            <a:r>
              <a:rPr lang="ru-RU" sz="3100" b="1" dirty="0" smtClean="0"/>
              <a:t>график 8/10 часов</a:t>
            </a:r>
            <a:br>
              <a:rPr lang="ru-RU" sz="3100" b="1" dirty="0" smtClean="0"/>
            </a:br>
            <a:r>
              <a:rPr lang="ru-RU" sz="3100" b="1" dirty="0" smtClean="0"/>
              <a:t>з/п от 1400 тл</a:t>
            </a:r>
            <a:br>
              <a:rPr lang="ru-RU" sz="3100" b="1" dirty="0" smtClean="0"/>
            </a:br>
            <a:r>
              <a:rPr lang="ru-RU" sz="3100" b="1" dirty="0" smtClean="0"/>
              <a:t>6/1 выходной</a:t>
            </a:r>
            <a:br>
              <a:rPr lang="ru-RU" sz="3100" b="1" dirty="0" smtClean="0"/>
            </a:br>
            <a:r>
              <a:rPr lang="ru-RU" sz="3100" b="1" dirty="0" smtClean="0"/>
              <a:t>Обязанности ,Уборка номеров</a:t>
            </a:r>
            <a:br>
              <a:rPr lang="ru-RU" sz="3100" b="1" dirty="0" smtClean="0"/>
            </a:br>
            <a:r>
              <a:rPr lang="ru-RU" sz="3100" b="1" dirty="0" smtClean="0"/>
              <a:t>Отеля</a:t>
            </a:r>
            <a:br>
              <a:rPr lang="ru-RU" sz="3100" b="1" dirty="0" smtClean="0"/>
            </a:br>
            <a:r>
              <a:rPr lang="ru-RU" sz="3100" b="1" dirty="0" smtClean="0"/>
              <a:t>смена постельного белья </a:t>
            </a:r>
            <a:endParaRPr lang="tr-TR" sz="31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068" y="209970"/>
            <a:ext cx="4896222" cy="339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3461" y="3991087"/>
            <a:ext cx="4439435" cy="270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79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335000" cy="128089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Спасатель в АКВА ПАРК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График 8/10 часов </a:t>
            </a:r>
            <a:br>
              <a:rPr lang="ru-RU" dirty="0" smtClean="0"/>
            </a:br>
            <a:r>
              <a:rPr lang="ru-RU" dirty="0" smtClean="0"/>
              <a:t>з/п от 1400 тл </a:t>
            </a:r>
            <a:br>
              <a:rPr lang="ru-RU" dirty="0" smtClean="0"/>
            </a:br>
            <a:r>
              <a:rPr lang="ru-RU" dirty="0" smtClean="0"/>
              <a:t>6/1 выходной </a:t>
            </a:r>
            <a:br>
              <a:rPr lang="ru-RU" dirty="0" smtClean="0"/>
            </a:br>
            <a:r>
              <a:rPr lang="ru-RU" dirty="0" smtClean="0"/>
              <a:t>Обязанности </a:t>
            </a:r>
            <a:r>
              <a:rPr lang="tr-TR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контроль за купающимися</a:t>
            </a:r>
            <a:br>
              <a:rPr lang="ru-RU" dirty="0" smtClean="0"/>
            </a:br>
            <a:r>
              <a:rPr lang="ru-RU" dirty="0" smtClean="0"/>
              <a:t>навыки оказания первой мед.помощи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076" y="368449"/>
            <a:ext cx="4937760" cy="288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555" y="3364620"/>
            <a:ext cx="5226281" cy="335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28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066059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Анимация </a:t>
            </a:r>
            <a:br>
              <a:rPr lang="ru-RU" sz="4000" b="1" dirty="0" smtClean="0"/>
            </a:br>
            <a:r>
              <a:rPr lang="ru-RU" sz="4000" b="1" dirty="0" smtClean="0"/>
              <a:t>спорт/детская/танцоры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График с 10</a:t>
            </a:r>
            <a:r>
              <a:rPr lang="tr-TR" dirty="0" smtClean="0"/>
              <a:t>:00-12:30</a:t>
            </a:r>
            <a:br>
              <a:rPr lang="tr-TR" dirty="0" smtClean="0"/>
            </a:br>
            <a:r>
              <a:rPr lang="tr-TR" dirty="0" smtClean="0"/>
              <a:t>14:30-17:30,19:30-24:00</a:t>
            </a:r>
            <a:br>
              <a:rPr lang="tr-TR" dirty="0" smtClean="0"/>
            </a:br>
            <a:r>
              <a:rPr lang="tr-TR" dirty="0" smtClean="0"/>
              <a:t>6/1 </a:t>
            </a:r>
            <a:r>
              <a:rPr lang="ru-RU" dirty="0" smtClean="0"/>
              <a:t>выходной </a:t>
            </a:r>
            <a:br>
              <a:rPr lang="ru-RU" dirty="0" smtClean="0"/>
            </a:br>
            <a:r>
              <a:rPr lang="ru-RU" dirty="0" smtClean="0"/>
              <a:t>з/п от 1400 тл </a:t>
            </a:r>
            <a:br>
              <a:rPr lang="ru-RU" dirty="0" smtClean="0"/>
            </a:br>
            <a:r>
              <a:rPr lang="ru-RU" dirty="0" smtClean="0"/>
              <a:t>Развлекательная команда для Туристов Отеля</a:t>
            </a:r>
            <a:br>
              <a:rPr lang="ru-RU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7322" y="279700"/>
            <a:ext cx="3571539" cy="285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4289" y="3275703"/>
            <a:ext cx="4699930" cy="358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46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LOJMAN (</a:t>
            </a:r>
            <a:r>
              <a:rPr lang="ru-RU" dirty="0" smtClean="0"/>
              <a:t>ОБЩЕЖИТИЕ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904" y="1541930"/>
            <a:ext cx="4240902" cy="31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372" y="1541930"/>
            <a:ext cx="5904871" cy="409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118" y="4722607"/>
            <a:ext cx="2930338" cy="213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541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Отели</a:t>
            </a:r>
            <a:r>
              <a:rPr lang="tr-TR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71" y="1095778"/>
            <a:ext cx="6210652" cy="315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5448" y="624110"/>
            <a:ext cx="3419164" cy="274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6830" y="3532825"/>
            <a:ext cx="4316400" cy="324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512" y="4389398"/>
            <a:ext cx="6348111" cy="238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763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практики стажировки в Турции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-Получение опыта в области туризма и гостиничного хозяйства</a:t>
            </a:r>
          </a:p>
          <a:p>
            <a:r>
              <a:rPr lang="ru-RU" dirty="0"/>
              <a:t>-	Практика и усовершенствование иностранного языка</a:t>
            </a:r>
          </a:p>
          <a:p>
            <a:r>
              <a:rPr lang="ru-RU" dirty="0"/>
              <a:t>-	Изучение культуры и обычаев новых стран</a:t>
            </a:r>
          </a:p>
          <a:p>
            <a:r>
              <a:rPr lang="ru-RU" dirty="0"/>
              <a:t>-	Заработок в валюте страны пребывания, </a:t>
            </a:r>
            <a:r>
              <a:rPr lang="ru-RU" dirty="0" smtClean="0"/>
              <a:t>от 400 </a:t>
            </a:r>
            <a:r>
              <a:rPr lang="ru-RU" dirty="0"/>
              <a:t>долларов (в зависимости от места и </a:t>
            </a:r>
            <a:r>
              <a:rPr lang="ru-RU" dirty="0" smtClean="0"/>
              <a:t>должности</a:t>
            </a:r>
          </a:p>
          <a:p>
            <a:r>
              <a:rPr lang="ru-RU" dirty="0"/>
              <a:t> </a:t>
            </a:r>
            <a:r>
              <a:rPr lang="ru-RU" dirty="0" smtClean="0"/>
              <a:t>возможность заработка на % </a:t>
            </a:r>
          </a:p>
          <a:p>
            <a:r>
              <a:rPr lang="ru-RU" dirty="0" smtClean="0"/>
              <a:t>Новые знакомства </a:t>
            </a:r>
            <a:r>
              <a:rPr lang="ru-RU" dirty="0" smtClean="0"/>
              <a:t>ком</a:t>
            </a:r>
            <a:r>
              <a:rPr lang="ru-RU" dirty="0" smtClean="0"/>
              <a:t>м</a:t>
            </a:r>
            <a:r>
              <a:rPr lang="ru-RU" dirty="0" smtClean="0"/>
              <a:t>уникация  </a:t>
            </a:r>
            <a:r>
              <a:rPr lang="ru-RU" dirty="0" smtClean="0"/>
              <a:t>с туристами разных стран.</a:t>
            </a:r>
          </a:p>
          <a:p>
            <a:r>
              <a:rPr lang="ru-RU" dirty="0" smtClean="0"/>
              <a:t>Ответственность и самостоятельность .</a:t>
            </a:r>
          </a:p>
          <a:p>
            <a:r>
              <a:rPr lang="ru-RU" dirty="0" smtClean="0"/>
              <a:t>Решение вопросов самостоятельно.</a:t>
            </a:r>
          </a:p>
          <a:p>
            <a:r>
              <a:rPr lang="ru-RU" dirty="0" smtClean="0"/>
              <a:t>Получение сертификата Работы за Границей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556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Документы для визы</a:t>
            </a:r>
            <a:r>
              <a:rPr lang="tr-TR" dirty="0" smtClean="0"/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ru-RU" dirty="0" smtClean="0"/>
              <a:t>Анкета </a:t>
            </a:r>
            <a:r>
              <a:rPr lang="ru-RU" dirty="0"/>
              <a:t>на англ.языке </a:t>
            </a:r>
            <a:br>
              <a:rPr lang="ru-RU" dirty="0"/>
            </a:br>
            <a:r>
              <a:rPr lang="ru-RU" dirty="0"/>
              <a:t>-	</a:t>
            </a:r>
            <a:r>
              <a:rPr lang="ru-RU" dirty="0" smtClean="0"/>
              <a:t>-</a:t>
            </a:r>
            <a:r>
              <a:rPr lang="tr-TR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фото в полный рост</a:t>
            </a:r>
            <a:br>
              <a:rPr lang="ru-RU" dirty="0"/>
            </a:br>
            <a:r>
              <a:rPr lang="ru-RU" dirty="0"/>
              <a:t>-	-Биометрическое фото 5х5см</a:t>
            </a:r>
            <a:br>
              <a:rPr lang="ru-RU" dirty="0"/>
            </a:br>
            <a:r>
              <a:rPr lang="ru-RU" dirty="0"/>
              <a:t>-	-Скан загранпаспорта</a:t>
            </a:r>
            <a:br>
              <a:rPr lang="ru-RU" dirty="0"/>
            </a:br>
            <a:r>
              <a:rPr lang="ru-RU" dirty="0"/>
              <a:t>-	-Справка с места учебы или диплом</a:t>
            </a:r>
            <a:br>
              <a:rPr lang="ru-RU" dirty="0"/>
            </a:br>
            <a:r>
              <a:rPr lang="ru-RU" dirty="0"/>
              <a:t>-	-Справка о </a:t>
            </a:r>
            <a:r>
              <a:rPr lang="ru-RU" dirty="0" smtClean="0"/>
              <a:t>несудимости</a:t>
            </a:r>
            <a:r>
              <a:rPr lang="tr-TR" dirty="0" smtClean="0"/>
              <a:t> </a:t>
            </a:r>
            <a:r>
              <a:rPr lang="ru-RU" dirty="0" smtClean="0"/>
              <a:t>с переводом на турецкий язык.</a:t>
            </a:r>
            <a:r>
              <a:rPr lang="tr-TR" dirty="0" smtClean="0"/>
              <a:t>(</a:t>
            </a:r>
            <a:r>
              <a:rPr lang="ru-RU" dirty="0" smtClean="0"/>
              <a:t>для Украины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-   -</a:t>
            </a:r>
            <a:r>
              <a:rPr lang="ru-RU" dirty="0" smtClean="0"/>
              <a:t>копия внутреннего паспорта главной страници \страници с пропиской</a:t>
            </a:r>
            <a:br>
              <a:rPr lang="ru-RU" dirty="0" smtClean="0"/>
            </a:br>
            <a:r>
              <a:rPr lang="tr-TR" dirty="0" smtClean="0"/>
              <a:t>-   -</a:t>
            </a:r>
            <a:r>
              <a:rPr lang="ru-RU" dirty="0" smtClean="0"/>
              <a:t> свидетельство о рождении копию.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946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76027" y="-2764716"/>
            <a:ext cx="8915399" cy="9179163"/>
          </a:xfrm>
        </p:spPr>
        <p:txBody>
          <a:bodyPr>
            <a:noAutofit/>
          </a:bodyPr>
          <a:lstStyle/>
          <a:p>
            <a:r>
              <a:rPr lang="ru-RU" sz="1800" b="1" dirty="0"/>
              <a:t>Компания «</a:t>
            </a:r>
            <a:r>
              <a:rPr lang="tr-TR" sz="1800" b="1" dirty="0"/>
              <a:t>GRANAT </a:t>
            </a:r>
            <a:r>
              <a:rPr lang="tr-TR" sz="1800" b="1" dirty="0" err="1"/>
              <a:t>recruiting</a:t>
            </a:r>
            <a:r>
              <a:rPr lang="tr-TR" sz="1800" b="1" dirty="0"/>
              <a:t> ajans</a:t>
            </a:r>
            <a:r>
              <a:rPr lang="ru-RU" sz="1800" b="1" dirty="0"/>
              <a:t>» основана в  2017 году. Осуществляет деятельность в сфере подбора иностранного персонала во все отельные департаменты. Сотрудничает с более, чем 20-ю </a:t>
            </a:r>
            <a:r>
              <a:rPr lang="tr-TR" sz="1800" b="1" dirty="0"/>
              <a:t>5* </a:t>
            </a:r>
            <a:r>
              <a:rPr lang="ru-RU" sz="1800" b="1" dirty="0"/>
              <a:t>отелями по всей Турции. 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Компания занимается только  официальным трудоустройством через консульские представительства. Предоставляет консультационные услуги в оформлении документов. Курирует персонал на время действия контракта.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Компания </a:t>
            </a:r>
            <a:r>
              <a:rPr lang="tr-TR" sz="1800" b="1" dirty="0"/>
              <a:t>GRANAT </a:t>
            </a:r>
            <a:r>
              <a:rPr lang="ru-RU" sz="1800" b="1" dirty="0"/>
              <a:t>может являться менеджером для цирковых артистов,танцевальных коллективов, артистов оригинального жанра,спортсменов,моделей,звезд эстрады.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Предоставляет любые организационные и консультационные услуги: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 *конференции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*конгрессы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*свадьбы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*спортивные мероприятия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*сборы для танцоров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*сборы детских коллективов и др.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ru-RU" sz="1800" b="1" dirty="0"/>
              <a:t> </a:t>
            </a:r>
            <a:r>
              <a:rPr lang="tr-TR" sz="1800" b="1" dirty="0"/>
              <a:t/>
            </a:r>
            <a:br>
              <a:rPr lang="tr-TR" sz="1800" b="1" dirty="0"/>
            </a:br>
            <a:r>
              <a:rPr lang="tr-TR" sz="1800" b="1" dirty="0"/>
              <a:t/>
            </a:r>
            <a:br>
              <a:rPr lang="tr-TR" sz="1800" b="1" dirty="0"/>
            </a:b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xmlns="" val="18767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РЕСЕПШН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График 8\10 часов </a:t>
            </a:r>
            <a:br>
              <a:rPr lang="ru-RU" sz="2700" b="1" dirty="0" smtClean="0"/>
            </a:br>
            <a:r>
              <a:rPr lang="ru-RU" sz="2700" b="1" dirty="0" smtClean="0"/>
              <a:t>з/п 1400 тл</a:t>
            </a:r>
            <a:br>
              <a:rPr lang="ru-RU" sz="2700" b="1" dirty="0" smtClean="0"/>
            </a:br>
            <a:r>
              <a:rPr lang="ru-RU" sz="2700" b="1" dirty="0" smtClean="0"/>
              <a:t>6/1 выходной </a:t>
            </a:r>
            <a:br>
              <a:rPr lang="ru-RU" sz="2700" b="1" dirty="0" smtClean="0"/>
            </a:br>
            <a:r>
              <a:rPr lang="ru-RU" sz="2700" b="1" dirty="0" smtClean="0"/>
              <a:t>Языки,Английский ,Немецкий,Русский</a:t>
            </a:r>
            <a:br>
              <a:rPr lang="ru-RU" sz="2700" b="1" dirty="0" smtClean="0"/>
            </a:br>
            <a:endParaRPr lang="tr-TR" sz="27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997" y="2972697"/>
            <a:ext cx="6308034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5550614" cy="565835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Хостес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График 8\10 часов</a:t>
            </a:r>
            <a:br>
              <a:rPr lang="ru-RU" dirty="0" smtClean="0"/>
            </a:br>
            <a:r>
              <a:rPr lang="ru-RU" dirty="0" smtClean="0"/>
              <a:t>з/п 1400 тл </a:t>
            </a:r>
            <a:br>
              <a:rPr lang="ru-RU" dirty="0" smtClean="0"/>
            </a:br>
            <a:r>
              <a:rPr lang="ru-RU" dirty="0" smtClean="0"/>
              <a:t>6/1 выходной </a:t>
            </a:r>
            <a:br>
              <a:rPr lang="ru-RU" dirty="0" smtClean="0"/>
            </a:br>
            <a:r>
              <a:rPr lang="ru-RU" dirty="0" smtClean="0"/>
              <a:t>Обязанности </a:t>
            </a:r>
            <a:r>
              <a:rPr lang="tr-TR" dirty="0" smtClean="0"/>
              <a:t>:</a:t>
            </a:r>
            <a:r>
              <a:rPr lang="ru-RU" dirty="0" smtClean="0"/>
              <a:t>Встреча гостей </a:t>
            </a:r>
            <a:br>
              <a:rPr lang="ru-RU" dirty="0" smtClean="0"/>
            </a:br>
            <a:r>
              <a:rPr lang="ru-RU" dirty="0" smtClean="0"/>
              <a:t>в ресторане и при в ходе в отель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91" y="1657911"/>
            <a:ext cx="36576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4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9493" y="624110"/>
            <a:ext cx="6073253" cy="128089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Отдел по работе с гостями</a:t>
            </a:r>
            <a:br>
              <a:rPr lang="ru-RU" sz="4800" b="1" dirty="0" smtClean="0"/>
            </a:br>
            <a:r>
              <a:rPr lang="tr-TR" sz="4800" b="1" dirty="0" err="1" smtClean="0"/>
              <a:t>Guest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relations</a:t>
            </a:r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ru-RU" sz="2400" b="1" dirty="0" smtClean="0"/>
              <a:t>График 8/10 часов</a:t>
            </a:r>
            <a:br>
              <a:rPr lang="ru-RU" sz="2400" b="1" dirty="0" smtClean="0"/>
            </a:br>
            <a:r>
              <a:rPr lang="ru-RU" sz="2400" b="1" dirty="0" smtClean="0"/>
              <a:t>з/п 1400 тл</a:t>
            </a:r>
            <a:br>
              <a:rPr lang="ru-RU" sz="2400" b="1" dirty="0" smtClean="0"/>
            </a:br>
            <a:r>
              <a:rPr lang="ru-RU" sz="2400" b="1" dirty="0" smtClean="0"/>
              <a:t>6/1 выходной </a:t>
            </a:r>
            <a:br>
              <a:rPr lang="ru-RU" sz="2400" b="1" dirty="0" smtClean="0"/>
            </a:br>
            <a:r>
              <a:rPr lang="ru-RU" sz="2400" b="1" dirty="0" smtClean="0"/>
              <a:t>проживание 2/4 человека</a:t>
            </a:r>
            <a:br>
              <a:rPr lang="ru-RU" sz="2400" b="1" dirty="0" smtClean="0"/>
            </a:br>
            <a:r>
              <a:rPr lang="ru-RU" sz="2400" b="1" dirty="0" smtClean="0"/>
              <a:t>питание 3 х раз.в столовой для персонала </a:t>
            </a:r>
            <a:br>
              <a:rPr lang="ru-RU" sz="2400" b="1" dirty="0" smtClean="0"/>
            </a:br>
            <a:r>
              <a:rPr lang="ru-RU" sz="2400" b="1" dirty="0" smtClean="0"/>
              <a:t>языки </a:t>
            </a:r>
            <a:r>
              <a:rPr lang="tr-TR" sz="2400" b="1" dirty="0" smtClean="0"/>
              <a:t>: </a:t>
            </a:r>
            <a:r>
              <a:rPr lang="tr-TR" sz="2400" b="1" dirty="0" err="1" smtClean="0"/>
              <a:t>english,turkish</a:t>
            </a:r>
            <a:r>
              <a:rPr lang="tr-TR" sz="2400" b="1" smtClean="0"/>
              <a:t>.</a:t>
            </a:r>
            <a:br>
              <a:rPr lang="tr-TR" sz="2400" b="1" smtClean="0"/>
            </a:b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9206" y="2866030"/>
            <a:ext cx="5340824" cy="376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36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4312842" cy="569480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Официант</a:t>
            </a:r>
            <a:br>
              <a:rPr lang="ru-RU" sz="5400" b="1" dirty="0" smtClean="0"/>
            </a:br>
            <a:r>
              <a:rPr lang="ru-RU" sz="2700" b="1" dirty="0" smtClean="0"/>
              <a:t>График 8/10 часов</a:t>
            </a:r>
            <a:br>
              <a:rPr lang="ru-RU" sz="2700" b="1" dirty="0" smtClean="0"/>
            </a:br>
            <a:r>
              <a:rPr lang="ru-RU" sz="2700" b="1" dirty="0" smtClean="0"/>
              <a:t>з/п 1400 тл</a:t>
            </a:r>
            <a:br>
              <a:rPr lang="ru-RU" sz="2700" b="1" dirty="0" smtClean="0"/>
            </a:br>
            <a:r>
              <a:rPr lang="ru-RU" sz="2700" b="1" dirty="0" smtClean="0"/>
              <a:t>6/1 выходной</a:t>
            </a:r>
            <a:br>
              <a:rPr lang="ru-RU" sz="2700" b="1" dirty="0" smtClean="0"/>
            </a:br>
            <a:r>
              <a:rPr lang="ru-RU" sz="2700" b="1" dirty="0" smtClean="0"/>
              <a:t>проживание 2/4 человека</a:t>
            </a:r>
            <a:br>
              <a:rPr lang="ru-RU" sz="2700" b="1" dirty="0" smtClean="0"/>
            </a:br>
            <a:r>
              <a:rPr lang="ru-RU" sz="2700" b="1" dirty="0" smtClean="0"/>
              <a:t>питание в столовой для персонала</a:t>
            </a:r>
            <a:endParaRPr lang="tr-TR" sz="27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322" y="1351129"/>
            <a:ext cx="5732060" cy="39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419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513845" cy="128089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ОФИЦИАНТ НА РОЛИКАХ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График 8 часов </a:t>
            </a:r>
            <a:br>
              <a:rPr lang="ru-RU" dirty="0" smtClean="0"/>
            </a:br>
            <a:r>
              <a:rPr lang="ru-RU" dirty="0" smtClean="0"/>
              <a:t>з/п от 1600 тл</a:t>
            </a:r>
            <a:br>
              <a:rPr lang="ru-RU" dirty="0" smtClean="0"/>
            </a:br>
            <a:r>
              <a:rPr lang="ru-RU" dirty="0" smtClean="0"/>
              <a:t>6/1 выходной</a:t>
            </a:r>
            <a:br>
              <a:rPr lang="ru-RU" dirty="0" smtClean="0"/>
            </a:br>
            <a:r>
              <a:rPr lang="ru-RU" dirty="0" smtClean="0"/>
              <a:t>питание в столовой для персонала </a:t>
            </a:r>
            <a:br>
              <a:rPr lang="ru-RU" dirty="0" smtClean="0"/>
            </a:br>
            <a:r>
              <a:rPr lang="ru-RU" dirty="0" smtClean="0"/>
              <a:t>проживание 2\4 человека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88242" y="1574802"/>
            <a:ext cx="5876122" cy="423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67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496364" cy="128089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Посудомойщик *ца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График 8\10 часов</a:t>
            </a:r>
            <a:br>
              <a:rPr lang="ru-RU" b="1" dirty="0" smtClean="0"/>
            </a:br>
            <a:r>
              <a:rPr lang="ru-RU" b="1" dirty="0" smtClean="0"/>
              <a:t>з/п от 1400 тл </a:t>
            </a:r>
            <a:br>
              <a:rPr lang="ru-RU" b="1" dirty="0" smtClean="0"/>
            </a:br>
            <a:r>
              <a:rPr lang="ru-RU" b="1" dirty="0" smtClean="0"/>
              <a:t>6/1 выходной </a:t>
            </a:r>
            <a:br>
              <a:rPr lang="ru-RU" b="1" dirty="0" smtClean="0"/>
            </a:br>
            <a:r>
              <a:rPr lang="ru-RU" b="1" dirty="0" smtClean="0"/>
              <a:t>Проживание от 2/4 человек</a:t>
            </a:r>
            <a:br>
              <a:rPr lang="ru-RU" b="1" dirty="0" smtClean="0"/>
            </a:br>
            <a:r>
              <a:rPr lang="ru-RU" b="1" dirty="0" smtClean="0"/>
              <a:t>Питание в столовой для персонала 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408" y="0"/>
            <a:ext cx="5285591" cy="670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24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72882" cy="128089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Уборщик территории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График 8\10 часов</a:t>
            </a:r>
            <a:br>
              <a:rPr lang="ru-RU" b="1" dirty="0" smtClean="0"/>
            </a:br>
            <a:r>
              <a:rPr lang="ru-RU" b="1" dirty="0" smtClean="0"/>
              <a:t>з\п от 1400 тл</a:t>
            </a:r>
            <a:br>
              <a:rPr lang="ru-RU" b="1" dirty="0" smtClean="0"/>
            </a:br>
            <a:r>
              <a:rPr lang="ru-RU" b="1" dirty="0" smtClean="0"/>
              <a:t>6/1 выходной</a:t>
            </a:r>
            <a:br>
              <a:rPr lang="ru-RU" b="1" dirty="0" smtClean="0"/>
            </a:br>
            <a:r>
              <a:rPr lang="ru-RU" b="1" dirty="0" smtClean="0"/>
              <a:t>обязанности </a:t>
            </a:r>
            <a:r>
              <a:rPr lang="tr-TR" b="1" dirty="0" smtClean="0"/>
              <a:t>:</a:t>
            </a:r>
            <a:br>
              <a:rPr lang="tr-TR" b="1" dirty="0" smtClean="0"/>
            </a:br>
            <a:r>
              <a:rPr lang="ru-RU" b="1" dirty="0" smtClean="0"/>
              <a:t>уборка территории отеля </a:t>
            </a:r>
            <a:br>
              <a:rPr lang="ru-RU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tr-TR" sz="4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967" y="367665"/>
            <a:ext cx="4616622" cy="307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958" y="3442335"/>
            <a:ext cx="3322227" cy="341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67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10138</TotalTime>
  <Words>83</Words>
  <Application>Microsoft Office PowerPoint</Application>
  <PresentationFormat>Произвольный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Duman</vt:lpstr>
      <vt:lpstr>Слайд 1</vt:lpstr>
      <vt:lpstr>Компания «GRANAT recruiting ajans» основана в  2017 году. Осуществляет деятельность в сфере подбора иностранного персонала во все отельные департаменты. Сотрудничает с более, чем 20-ю 5* отелями по всей Турции.  Компания занимается только  официальным трудоустройством через консульские представительства. Предоставляет консультационные услуги в оформлении документов. Курирует персонал на время действия контракта. Компания GRANAT может являться менеджером для цирковых артистов,танцевальных коллективов, артистов оригинального жанра,спортсменов,моделей,звезд эстрады. Предоставляет любые организационные и консультационные услуги:  *конференции *конгрессы *свадьбы *спортивные мероприятия *сборы для танцоров *сборы детских коллективов и др.    </vt:lpstr>
      <vt:lpstr>РЕСЕПШН  График 8\10 часов  з/п 1400 тл 6/1 выходной  Языки,Английский ,Немецкий,Русский </vt:lpstr>
      <vt:lpstr>Хостес  График 8\10 часов з/п 1400 тл  6/1 выходной  Обязанности :Встреча гостей  в ресторане и при в ходе в отель</vt:lpstr>
      <vt:lpstr>Отдел по работе с гостями Guest relations График 8/10 часов з/п 1400 тл 6/1 выходной  проживание 2/4 человека питание 3 х раз.в столовой для персонала  языки : english,turkish. </vt:lpstr>
      <vt:lpstr>Официант График 8/10 часов з/п 1400 тл 6/1 выходной проживание 2/4 человека питание в столовой для персонала</vt:lpstr>
      <vt:lpstr>ОФИЦИАНТ НА РОЛИКАХ  График 8 часов  з/п от 1600 тл 6/1 выходной питание в столовой для персонала  проживание 2\4 человека</vt:lpstr>
      <vt:lpstr>Посудомойщик *ца График 8\10 часов з/п от 1400 тл  6/1 выходной  Проживание от 2/4 человек Питание в столовой для персонала </vt:lpstr>
      <vt:lpstr>Уборщик территории График 8\10 часов з\п от 1400 тл 6/1 выходной обязанности : уборка территории отеля   </vt:lpstr>
      <vt:lpstr>Горничная график 8/10 часов з/п от 1400 тл 6/1 выходной Обязанности ,Уборка номеров Отеля смена постельного белья </vt:lpstr>
      <vt:lpstr>Спасатель в АКВА ПАРК График 8/10 часов  з/п от 1400 тл  6/1 выходной  Обязанности : контроль за купающимися навыки оказания первой мед.помощи</vt:lpstr>
      <vt:lpstr>Анимация  спорт/детская/танцоры График с 10:00-12:30 14:30-17:30,19:30-24:00 6/1 выходной  з/п от 1400 тл  Развлекательная команда для Туристов Отеля </vt:lpstr>
      <vt:lpstr>LOJMAN (ОБЩЕЖИТИЕ)</vt:lpstr>
      <vt:lpstr>Отели: </vt:lpstr>
      <vt:lpstr>Плюсы практики стажировки в Турции</vt:lpstr>
      <vt:lpstr>Документы для визы: Анкета на англ.языке  - -2 фото в полный рост - -Биометрическое фото 5х5см - -Скан загранпаспорта - -Справка с места учебы или диплом - -Справка о несудимости с переводом на турецкий язык.(для Украины) -   -копия внутреннего паспорта главной страници \страници с пропиской -   - свидетельство о рождении копию.      </vt:lpstr>
    </vt:vector>
  </TitlesOfParts>
  <Company>MoTuN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OSakhno</cp:lastModifiedBy>
  <cp:revision>38</cp:revision>
  <dcterms:created xsi:type="dcterms:W3CDTF">2017-09-19T07:00:53Z</dcterms:created>
  <dcterms:modified xsi:type="dcterms:W3CDTF">2017-12-13T14:30:57Z</dcterms:modified>
</cp:coreProperties>
</file>