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9" r:id="rId3"/>
    <p:sldId id="265" r:id="rId4"/>
    <p:sldId id="258" r:id="rId5"/>
    <p:sldId id="260" r:id="rId6"/>
    <p:sldId id="261" r:id="rId7"/>
    <p:sldId id="262" r:id="rId8"/>
    <p:sldId id="263" r:id="rId9"/>
    <p:sldId id="264" r:id="rId10"/>
    <p:sldId id="25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EAFF"/>
    <a:srgbClr val="CFF1D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FEAFF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>ПСИХОЛОГІЯ ПРАЦІ 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5013176"/>
            <a:ext cx="7344816" cy="720080"/>
          </a:xfrm>
        </p:spPr>
        <p:txBody>
          <a:bodyPr>
            <a:normAutofit/>
          </a:bodyPr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3-57-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3-57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3600" dirty="0" err="1" smtClean="0"/>
              <a:t>Навички</a:t>
            </a:r>
            <a:r>
              <a:rPr lang="ru-RU" sz="3600" dirty="0" smtClean="0"/>
              <a:t> </a:t>
            </a:r>
            <a:r>
              <a:rPr lang="ru-RU" sz="3600" dirty="0" err="1" smtClean="0"/>
              <a:t>використання</a:t>
            </a:r>
            <a:r>
              <a:rPr lang="ru-RU" sz="3600" dirty="0" smtClean="0"/>
              <a:t> </a:t>
            </a:r>
            <a:r>
              <a:rPr lang="ru-RU" sz="3600" dirty="0" err="1" smtClean="0"/>
              <a:t>інформаційних</a:t>
            </a:r>
            <a:r>
              <a:rPr lang="ru-RU" sz="3600" dirty="0" smtClean="0"/>
              <a:t> </a:t>
            </a:r>
            <a:r>
              <a:rPr lang="ru-RU" sz="3600" dirty="0" err="1" smtClean="0"/>
              <a:t>і</a:t>
            </a:r>
            <a:r>
              <a:rPr lang="ru-RU" sz="3600" dirty="0" smtClean="0"/>
              <a:t> </a:t>
            </a:r>
            <a:r>
              <a:rPr lang="ru-RU" sz="3600" dirty="0" err="1" smtClean="0"/>
              <a:t>комунікаційних</a:t>
            </a:r>
            <a:r>
              <a:rPr lang="ru-RU" sz="3600" dirty="0" smtClean="0"/>
              <a:t> </a:t>
            </a:r>
            <a:r>
              <a:rPr lang="ru-RU" sz="3600" dirty="0" err="1" smtClean="0"/>
              <a:t>технологій</a:t>
            </a:r>
            <a:r>
              <a:rPr lang="ru-RU" sz="3600" dirty="0" smtClean="0"/>
              <a:t>;</a:t>
            </a:r>
            <a:endParaRPr lang="en-US" sz="3600" dirty="0" smtClean="0"/>
          </a:p>
          <a:p>
            <a:r>
              <a:rPr lang="ru-RU" sz="3600" dirty="0" err="1" smtClean="0"/>
              <a:t>Здатність</a:t>
            </a:r>
            <a:r>
              <a:rPr lang="ru-RU" sz="3600" dirty="0" smtClean="0"/>
              <a:t> </a:t>
            </a:r>
            <a:r>
              <a:rPr lang="ru-RU" sz="3600" dirty="0" err="1" smtClean="0"/>
              <a:t>організовувати</a:t>
            </a:r>
            <a:r>
              <a:rPr lang="ru-RU" sz="3600" dirty="0" smtClean="0"/>
              <a:t> </a:t>
            </a:r>
            <a:r>
              <a:rPr lang="ru-RU" sz="3600" dirty="0" err="1" smtClean="0"/>
              <a:t>сервісно-виробничий</a:t>
            </a:r>
            <a:r>
              <a:rPr lang="ru-RU" sz="3600" dirty="0" smtClean="0"/>
              <a:t> </a:t>
            </a:r>
            <a:r>
              <a:rPr lang="ru-RU" sz="3600" dirty="0" err="1" smtClean="0"/>
              <a:t>процес</a:t>
            </a:r>
            <a:r>
              <a:rPr lang="ru-RU" sz="3600" dirty="0" smtClean="0"/>
              <a:t> </a:t>
            </a:r>
            <a:r>
              <a:rPr lang="ru-RU" sz="3600" dirty="0" err="1" smtClean="0"/>
              <a:t>з</a:t>
            </a:r>
            <a:r>
              <a:rPr lang="ru-RU" sz="3600" dirty="0" smtClean="0"/>
              <a:t> </a:t>
            </a:r>
            <a:r>
              <a:rPr lang="ru-RU" sz="3600" dirty="0" err="1" smtClean="0"/>
              <a:t>урахуванням</a:t>
            </a:r>
            <a:r>
              <a:rPr lang="ru-RU" sz="3600" dirty="0" smtClean="0"/>
              <a:t> </a:t>
            </a:r>
            <a:r>
              <a:rPr lang="ru-RU" sz="3600" dirty="0" err="1" smtClean="0"/>
              <a:t>вимог</a:t>
            </a:r>
            <a:r>
              <a:rPr lang="ru-RU" sz="3600" dirty="0" smtClean="0"/>
              <a:t> </a:t>
            </a:r>
            <a:r>
              <a:rPr lang="ru-RU" sz="3600" dirty="0" err="1" smtClean="0"/>
              <a:t>і</a:t>
            </a:r>
            <a:r>
              <a:rPr lang="ru-RU" sz="3600" dirty="0" smtClean="0"/>
              <a:t> потреб </a:t>
            </a:r>
            <a:r>
              <a:rPr lang="ru-RU" sz="3600" dirty="0" err="1" smtClean="0"/>
              <a:t>споживачів</a:t>
            </a:r>
            <a:r>
              <a:rPr lang="ru-RU" sz="3600" dirty="0" smtClean="0"/>
              <a:t> та </a:t>
            </a:r>
            <a:r>
              <a:rPr lang="ru-RU" sz="3600" dirty="0" err="1" smtClean="0"/>
              <a:t>забезпечувати</a:t>
            </a:r>
            <a:r>
              <a:rPr lang="ru-RU" sz="3600" dirty="0" smtClean="0"/>
              <a:t> </a:t>
            </a:r>
            <a:r>
              <a:rPr lang="ru-RU" sz="3600" dirty="0" err="1" smtClean="0"/>
              <a:t>його</a:t>
            </a:r>
            <a:r>
              <a:rPr lang="ru-RU" sz="3600" dirty="0" smtClean="0"/>
              <a:t> </a:t>
            </a:r>
            <a:r>
              <a:rPr lang="ru-RU" sz="3600" dirty="0" err="1" smtClean="0"/>
              <a:t>ефективність</a:t>
            </a:r>
            <a:r>
              <a:rPr lang="ru-RU" sz="3600" dirty="0" smtClean="0"/>
              <a:t>.</a:t>
            </a:r>
          </a:p>
          <a:p>
            <a:r>
              <a:rPr lang="ru-RU" sz="3600" dirty="0" err="1" smtClean="0"/>
              <a:t>Здатність</a:t>
            </a:r>
            <a:r>
              <a:rPr lang="ru-RU" sz="3600" dirty="0" smtClean="0"/>
              <a:t> </a:t>
            </a:r>
            <a:r>
              <a:rPr lang="ru-RU" sz="3600" dirty="0" err="1" smtClean="0"/>
              <a:t>формувати</a:t>
            </a:r>
            <a:r>
              <a:rPr lang="ru-RU" sz="3600" dirty="0" smtClean="0"/>
              <a:t> та </a:t>
            </a:r>
            <a:r>
              <a:rPr lang="ru-RU" sz="3600" dirty="0" err="1" smtClean="0"/>
              <a:t>реалізовувати</a:t>
            </a:r>
            <a:r>
              <a:rPr lang="ru-RU" sz="3600" dirty="0" smtClean="0"/>
              <a:t>  </a:t>
            </a:r>
            <a:r>
              <a:rPr lang="ru-RU" sz="3600" dirty="0" err="1" smtClean="0"/>
              <a:t>ефективні</a:t>
            </a:r>
            <a:r>
              <a:rPr lang="ru-RU" sz="3600" dirty="0" smtClean="0"/>
              <a:t> </a:t>
            </a:r>
            <a:r>
              <a:rPr lang="ru-RU" sz="3600" dirty="0" err="1" smtClean="0"/>
              <a:t>зовнішні</a:t>
            </a:r>
            <a:r>
              <a:rPr lang="ru-RU" sz="3600" dirty="0" smtClean="0"/>
              <a:t> </a:t>
            </a:r>
            <a:r>
              <a:rPr lang="ru-RU" sz="3600" dirty="0" err="1" smtClean="0"/>
              <a:t>та</a:t>
            </a:r>
            <a:r>
              <a:rPr lang="ru-RU" sz="3600" dirty="0" smtClean="0"/>
              <a:t> </a:t>
            </a:r>
            <a:r>
              <a:rPr lang="ru-RU" sz="3600" dirty="0" err="1" smtClean="0"/>
              <a:t>внутрішні</a:t>
            </a:r>
            <a:r>
              <a:rPr lang="ru-RU" sz="3600" dirty="0" smtClean="0"/>
              <a:t> </a:t>
            </a:r>
            <a:r>
              <a:rPr lang="ru-RU" sz="3600" dirty="0" err="1" smtClean="0"/>
              <a:t>комунікації</a:t>
            </a:r>
            <a:r>
              <a:rPr lang="ru-RU" sz="3600" dirty="0" smtClean="0"/>
              <a:t> на </a:t>
            </a:r>
            <a:r>
              <a:rPr lang="ru-RU" sz="3600" dirty="0" err="1" smtClean="0"/>
              <a:t>підприємствах</a:t>
            </a:r>
            <a:r>
              <a:rPr lang="ru-RU" sz="3600" dirty="0" smtClean="0"/>
              <a:t> </a:t>
            </a:r>
            <a:r>
              <a:rPr lang="ru-RU" sz="3600" dirty="0" err="1" smtClean="0"/>
              <a:t>сфери</a:t>
            </a:r>
            <a:r>
              <a:rPr lang="ru-RU" sz="3600" dirty="0" smtClean="0"/>
              <a:t> </a:t>
            </a:r>
            <a:r>
              <a:rPr lang="ru-RU" sz="3600" dirty="0" err="1" smtClean="0"/>
              <a:t>гостинності</a:t>
            </a:r>
            <a:r>
              <a:rPr lang="ru-RU" sz="3600" dirty="0" smtClean="0"/>
              <a:t>, </a:t>
            </a:r>
            <a:r>
              <a:rPr lang="ru-RU" sz="3600" dirty="0" err="1" smtClean="0"/>
              <a:t>навички</a:t>
            </a:r>
            <a:r>
              <a:rPr lang="ru-RU" sz="3600" dirty="0" smtClean="0"/>
              <a:t> </a:t>
            </a:r>
            <a:r>
              <a:rPr lang="ru-RU" sz="3600" dirty="0" err="1" smtClean="0"/>
              <a:t>взаємодії</a:t>
            </a:r>
            <a:r>
              <a:rPr lang="ru-RU" sz="3600" dirty="0" smtClean="0"/>
              <a:t> (робота в </a:t>
            </a:r>
            <a:r>
              <a:rPr lang="ru-RU" sz="3600" dirty="0" err="1" smtClean="0"/>
              <a:t>команді</a:t>
            </a:r>
            <a:r>
              <a:rPr lang="ru-RU" sz="3600" dirty="0" smtClean="0"/>
              <a:t>).</a:t>
            </a:r>
            <a:endParaRPr lang="ru-RU" sz="360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3-57-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324528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3-57-0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3-57-08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3-57-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3-57-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3-57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324528" cy="68580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</TotalTime>
  <Words>51</Words>
  <Application>Microsoft Office PowerPoint</Application>
  <PresentationFormat>Экран (4:3)</PresentationFormat>
  <Paragraphs>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Начальная</vt:lpstr>
      <vt:lpstr>ПСИХОЛОГІЯ ПРАЦІ </vt:lpstr>
      <vt:lpstr>Слайд 2</vt:lpstr>
      <vt:lpstr>КОМПЕТЕНЦІЇ: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ПСИХОЛОГІЯ ПРАЦІ </dc:title>
  <dc:creator>Юдін Ілля Дмитрович</dc:creator>
  <cp:lastModifiedBy>iyudin</cp:lastModifiedBy>
  <cp:revision>3</cp:revision>
  <dcterms:created xsi:type="dcterms:W3CDTF">2021-01-21T11:34:09Z</dcterms:created>
  <dcterms:modified xsi:type="dcterms:W3CDTF">2021-01-21T14:53:42Z</dcterms:modified>
</cp:coreProperties>
</file>