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8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92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88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4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0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0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4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241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1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004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06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«МІЖНАРОДНИЙ СТРАХОВИЙ БІЗНЕС»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96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235" y="260648"/>
            <a:ext cx="6624736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5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5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система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сторонами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страхової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угоди з приводу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-продажу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страхових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ринку.</a:t>
            </a:r>
          </a:p>
          <a:p>
            <a:pPr algn="just"/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5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5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бізнесі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розкриття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бізнесі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опанування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технік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бізнесової</a:t>
            </a:r>
            <a:r>
              <a:rPr lang="ru-RU" sz="15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>
              <a:solidFill>
                <a:schemeClr val="bg1"/>
              </a:solidFill>
              <a:latin typeface="Times New Roman"/>
            </a:endParaRPr>
          </a:p>
          <a:p>
            <a:pPr algn="just"/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5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5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визначення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об’єктивної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необхідності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страхових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з’ясування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раціональної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організації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роботи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страховика по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реалізації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страхових</a:t>
            </a:r>
            <a:endParaRPr lang="ru-RU" sz="15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/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дослідження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сутності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страхових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надаються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фізичним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юридичним</a:t>
            </a:r>
            <a:endParaRPr lang="ru-RU" sz="15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особам в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галузі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майнового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особистого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відповідальності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методів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організації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роботи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страховика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реалізації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страхових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методів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розрахунку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страхових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тарифів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платежів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розуміння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проблем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ризиків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міжнародному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бізнесі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аналізу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їх</a:t>
            </a:r>
            <a:endParaRPr lang="ru-RU" sz="15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/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оцінки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опанування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технік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визначення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страхових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випадків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способів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їх</a:t>
            </a:r>
            <a:endParaRPr lang="ru-RU" sz="15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/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відшкодування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які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найчастіше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застосовуються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міжнародному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бізнесі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оволодіння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знаннями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перестрахування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вміння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використовувати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отримані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знання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практичній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5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5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r>
              <a:rPr lang="uk-UA" sz="1500" dirty="0" smtClean="0">
                <a:effectLst/>
                <a:latin typeface="Times New Roman"/>
                <a:ea typeface="Times New Roman"/>
              </a:rPr>
              <a:t>	</a:t>
            </a:r>
            <a:endParaRPr lang="ru-RU" sz="15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176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8326" y="476672"/>
            <a:ext cx="6336704" cy="5600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дипломатичні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безпекові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глобальних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Ідентифікувати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обговорювати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бути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учасником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і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339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88" y="188640"/>
            <a:ext cx="6584660" cy="7045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студент повинен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засвоїти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структуру, роль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відтворювального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світ-системної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понятійний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науки,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світогосподарські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них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структуру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типологію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світове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світового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зв’язках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роль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світогосподарських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оперувати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світогосподарських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компаративний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у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світового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компаративного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трендів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світового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sz="155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85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2"/>
            <a:ext cx="8856983" cy="4623432"/>
          </a:xfrm>
        </p:spPr>
        <p:txBody>
          <a:bodyPr>
            <a:no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Тема1. Ризики в міжнародному бізнесі та необхідність їх страхування.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2. Страхування експортно-імпортних операцій у міжнародному бізнесі.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3. Страхування експортних кредитів.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4. Страхування у міжнародній торгівлі послугами.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5. Страхування у міжнародній банківській діяльності.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6. Страхування у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міжнартиційній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діяльності.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7. Страхування валютних ризиків у міжнародному бізнесі.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8. Страхування фінансово-кредитних ризиків у міжнародному бізнесі.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9. Страховий контракт.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10. Перестрахування в міжнародному бізнесі.</a:t>
            </a:r>
          </a:p>
          <a:p>
            <a:endParaRPr lang="uk-U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029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623432"/>
          </a:xfrm>
        </p:spPr>
        <p:txBody>
          <a:bodyPr>
            <a:noAutofit/>
          </a:bodyPr>
          <a:lstStyle/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Бойцун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Н.Є.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фінанси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 Н.Є.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Бойцун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Н.В. Стукало. -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2-ге вид.. - К.: ВД &amp;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quot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Професіонал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quot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;, 2005. – 336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Валютне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контроль: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ред. О.В.</a:t>
            </a: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Боришкевича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К.:КНЕУ, 2008. – 480 с.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Волосович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С.В.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 С. В.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Волосович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Т. Д.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Ліпіхіна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Міністерство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- К.:</a:t>
            </a: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Атіка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2009. - 288 с.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Дідківський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М.І.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Зовнішньоекономічна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М,І,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Дідківський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2006. – 462 с.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5. Донченко О.О.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перевезень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 О.О.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Донченко. – К. КНТУ, 2008. – 307 с.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Клодт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Хеннінг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Нова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вияву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причини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278576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543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3</cp:revision>
  <dcterms:created xsi:type="dcterms:W3CDTF">2020-06-10T19:46:49Z</dcterms:created>
  <dcterms:modified xsi:type="dcterms:W3CDTF">2020-07-09T15:25:34Z</dcterms:modified>
</cp:coreProperties>
</file>