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57" r:id="rId3"/>
    <p:sldId id="270" r:id="rId4"/>
    <p:sldId id="261" r:id="rId5"/>
    <p:sldId id="271" r:id="rId6"/>
    <p:sldId id="272" r:id="rId7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06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5F8B024-5D62-4644-A45F-CE22E2B14DF2}" type="datetime1">
              <a:rPr lang="ru-RU" smtClean="0"/>
              <a:t>04.06.2020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98501B-77B5-4365-9881-C6E19A3C1E4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2D503-C93A-4B9F-B33D-A02F8025E098}" type="datetime1">
              <a:rPr lang="ru-RU" smtClean="0"/>
              <a:pPr/>
              <a:t>04.06.2020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C8BD8E7-1312-41F3-99C4-6DA5AF89196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379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668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501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464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050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362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548245"/>
            <a:ext cx="10515600" cy="2240280"/>
          </a:xfrm>
        </p:spPr>
        <p:txBody>
          <a:bodyPr rtlCol="0"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3854659"/>
            <a:ext cx="10515600" cy="1143000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6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Замещающий текст 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54AFD0-002F-45DA-AC56-FBB26B710A6C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00846C-E0CD-48AC-BF46-58816D3205F0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с рисункам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rtlCol="0"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9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4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BA994C-0A68-4F64-BDAE-B675475366AA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rtlCol="0"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B90051-B0A1-488B-A3B4-8D15CA6D5AAE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Замещающий текст 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7DE9B7-D70E-414D-98EC-FF5CEC2FC761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350200-3392-431B-A64D-FCB9FCA2AA58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rtlCol="0" anchor="b">
            <a:normAutofit/>
          </a:bodyPr>
          <a:lstStyle>
            <a:lvl1pPr>
              <a:defRPr sz="3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Замещающий текст 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2CF755-E898-4F1E-8647-A0EB71EBF828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A63F1305-4BDC-496D-90D6-7537DB313448}" type="datetime1">
              <a:rPr lang="ru-RU" noProof="0" smtClean="0"/>
              <a:t>04.06.2020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0521" y="4929937"/>
            <a:ext cx="11125200" cy="914400"/>
          </a:xfrm>
        </p:spPr>
        <p:txBody>
          <a:bodyPr rtlCol="0">
            <a:normAutofit/>
          </a:bodyPr>
          <a:lstStyle/>
          <a:p>
            <a:pPr rtl="0"/>
            <a:r>
              <a:rPr lang="ru-RU" sz="6000" b="1" u="sng" dirty="0" smtClean="0"/>
              <a:t>МЕХАНОТЕРАП</a:t>
            </a:r>
            <a:r>
              <a:rPr lang="uk-UA" sz="6000" b="1" u="sng" dirty="0" smtClean="0"/>
              <a:t>ІЯ</a:t>
            </a:r>
            <a:endParaRPr lang="ru-RU" sz="6000" b="1" u="sng" dirty="0"/>
          </a:p>
        </p:txBody>
      </p:sp>
      <p:pic>
        <p:nvPicPr>
          <p:cNvPr id="7" name="Рисунок 6" descr="Два человека в тренажерном зале"/>
          <p:cNvPicPr>
            <a:picLocks noGrp="1" noChangeAspect="1"/>
          </p:cNvPicPr>
          <p:nvPr>
            <p:ph type="pic" idx="10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8" name="Рисунок 7" descr="Зеленое яблоко и измерительная лента крупным планом"/>
          <p:cNvPicPr>
            <a:picLocks noGrp="1" noChangeAspect="1"/>
          </p:cNvPicPr>
          <p:nvPr>
            <p:ph type="pic" idx="1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 b="19"/>
          <a:stretch/>
        </p:blipFill>
        <p:spPr/>
      </p:pic>
      <p:pic>
        <p:nvPicPr>
          <p:cNvPr id="9" name="Рисунок 8" descr="Девушка и молодой человек на пробежке в зале"/>
          <p:cNvPicPr>
            <a:picLocks noGrp="1" noChangeAspect="1"/>
          </p:cNvPicPr>
          <p:nvPr>
            <p:ph type="pic" idx="12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" b="39"/>
          <a:stretch/>
        </p:blipFill>
        <p:spPr/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6569" y="199623"/>
            <a:ext cx="9144000" cy="714777"/>
          </a:xfrm>
        </p:spPr>
        <p:txBody>
          <a:bodyPr rtlCol="0">
            <a:normAutofit/>
          </a:bodyPr>
          <a:lstStyle/>
          <a:p>
            <a:pPr rtl="0"/>
            <a:r>
              <a:rPr lang="uk-UA" sz="4000" b="1" dirty="0" smtClean="0"/>
              <a:t>Мета курсу:</a:t>
            </a:r>
            <a:endParaRPr lang="ru-RU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4096" y="1081825"/>
            <a:ext cx="103159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 </a:t>
            </a:r>
            <a:r>
              <a:rPr lang="uk-UA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 </a:t>
            </a:r>
            <a:r>
              <a:rPr lang="uk-UA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</a:t>
            </a:r>
            <a:r>
              <a:rPr lang="uk-UA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 </a:t>
            </a:r>
            <a:r>
              <a:rPr lang="uk-UA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uk-UA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 апаратів та тренажерів в оздоровчо-рекреаційних і лікувальних цілях. Навчити студентів </a:t>
            </a:r>
            <a:r>
              <a:rPr lang="uk-UA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 програми занять із використанням апаратів та тренажерів з метою відновлювання або компенсування втрачених здібностей та вдосконалення фізичних якостей.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https://lh5.googleusercontent.com/proxy/aLSh0_KcYhlkzb2fZaLMNbLNe8_eliDlRPyO3CKMb11Q219dn_2OcRyg46xGQud-IEjoNCKw6s95XW9ojoeSBL0gVMRATWlL7-gxtbzG32euFtIYZFSrKdpf5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133" y="3192127"/>
            <a:ext cx="4880064" cy="3239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323" y="231820"/>
            <a:ext cx="9308123" cy="911180"/>
          </a:xfrm>
        </p:spPr>
        <p:txBody>
          <a:bodyPr rtlCol="0">
            <a:normAutofit/>
          </a:bodyPr>
          <a:lstStyle/>
          <a:p>
            <a:pPr rtl="0"/>
            <a:r>
              <a:rPr lang="uk-UA" sz="4000" b="1" u="sng" dirty="0" smtClean="0"/>
              <a:t>Завдання курсу:</a:t>
            </a:r>
            <a:endParaRPr lang="ru-RU" sz="40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57577" y="1558344"/>
            <a:ext cx="110887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Методичні: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 теоретичні знання про походження, оздоровчий вплив спеціальних апаратів і тренажерів; дати знання щодо застережень під час роботи з тренажерами; обґрунтувати застосування механотерапії при різних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захворюваннях та ураженнях; надати знання щодо особливостей 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 підбору апаратів,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дії на організм людини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Практичні: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 студентів правильному підбору та особливостям планування занять з механотерапії; опанувати технікою роботи на апаратах та тренажерах; навчити проводити заняття з механотерапії для людей з різними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захворюваннями,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віковими та індивідуальними особливостями;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рухової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оздоровчим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ефектом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занять.</a:t>
            </a:r>
          </a:p>
          <a:p>
            <a:pPr algn="just"/>
            <a:r>
              <a:rPr lang="uk-U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160987"/>
            <a:ext cx="12054625" cy="920838"/>
          </a:xfrm>
        </p:spPr>
        <p:txBody>
          <a:bodyPr rtlCol="0">
            <a:normAutofit/>
          </a:bodyPr>
          <a:lstStyle/>
          <a:p>
            <a:pPr algn="ctr" rtl="0"/>
            <a:r>
              <a:rPr lang="uk-UA" sz="3600" b="1" dirty="0" smtClean="0"/>
              <a:t>Теми лекційних занять з курсу «Механотерапія»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04552" y="1545465"/>
            <a:ext cx="1063794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Загальні поняття про механотерапію. Історія розвитку і сучасний стан. Механізми дії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 вправ на організм людини –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Класифікація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тренажерів та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апаратів. Параметри тренажерів. Призначення і будова. Класифікація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тренажерів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функцією. Класифікація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тренажерів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структурою. Заходи безпеки при роботі на тренажерах та апаратах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Використання механотерапії у водному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апаратів активної та пасивної дії. Показання та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протипоказання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 Особливості використання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 на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тренажерах та апаратах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опорно-рухового апарату  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6.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занять на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тренажерах та апаратах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ураженнях периферичної та центральної нервової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занять на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тренажерах та апаратах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серцево-судинної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46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034" y="276896"/>
            <a:ext cx="11410681" cy="817808"/>
          </a:xfrm>
        </p:spPr>
        <p:txBody>
          <a:bodyPr rtlCol="0">
            <a:noAutofit/>
          </a:bodyPr>
          <a:lstStyle/>
          <a:p>
            <a:pPr rtl="0"/>
            <a:r>
              <a:rPr lang="uk-UA" sz="3600" b="1" dirty="0" smtClean="0"/>
              <a:t>Теми практичних занять з курсу «Механотерапія»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72732" y="1455313"/>
            <a:ext cx="1071522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безпеки при роботі на тренажерах та апаратах. Принципи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 апаратів та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тренажерів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особливості проведення занять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механотерапії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водному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Апарати пасивної та активної дії, їх характеристика. Апарати з біологічним зворотнім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зв’язком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 години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Розроблення комплексу та програми занять з механотерапії при ураженнях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опорно-рухового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години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комплексу та програми занять з механотерапії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захворюваннях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травмах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центральної та периферичної нервової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6.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комплексу та програми занять з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механотерапії при захворюваннях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серцево-судинної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години. 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7. Механотерапія як метод відновлення дітей з різними ураженнями – 2 години.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41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vtoroi-shans.ru/upload/mekhanoterapiya/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7" y="185305"/>
            <a:ext cx="5185052" cy="3463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h4.googleusercontent.com/proxy/qPh34LDLt9AaaXz37yn3bKrsfYeUu8Gp_rV5f1aLuEkKLN1Hw-ggYiTaSnA3QEzByidyD_ngU0f3BebJXG6DLEs0ra82nArqXC8Qo7PQPQ_iJV-AFKwp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06899"/>
            <a:ext cx="48768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h5.googleusercontent.com/proxy/1ItgOJewFdxgszMp_JMXWAPTzpb9B1bziUa9dssZh6TA-V7FTbIYgYebiV_NisddW87W75meHMpiFWS1In8hqPapGRbqZHtwfxzOlGnL77U1JCIId7T1rVd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093" y="3264606"/>
            <a:ext cx="48768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39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Здоровье и фитнес 16x9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4257_TF02922391.potx" id="{A01CCDD4-86D4-469D-9B92-9533C8D2D88C}" vid="{065B6106-88C3-4925-B0B7-B0F5EEE8E987}"/>
    </a:ext>
  </a:extLst>
</a:theme>
</file>

<file path=ppt/theme/theme2.xml><?xml version="1.0" encoding="utf-8"?>
<a:theme xmlns:a="http://schemas.openxmlformats.org/drawingml/2006/main" name="Тема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о здоровье и фитнесе (широкоэкранный формат)</Template>
  <TotalTime>25</TotalTime>
  <Words>172</Words>
  <Application>Microsoft Office PowerPoint</Application>
  <PresentationFormat>Широкоэкранный</PresentationFormat>
  <Paragraphs>30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Здоровье и фитнес 16x9</vt:lpstr>
      <vt:lpstr>МЕХАНОТЕРАПІЯ</vt:lpstr>
      <vt:lpstr>Мета курсу:</vt:lpstr>
      <vt:lpstr>Завдання курсу:</vt:lpstr>
      <vt:lpstr>Теми лекційних занять з курсу «Механотерапія»</vt:lpstr>
      <vt:lpstr>Теми практичних занять з курсу «Механотерапія»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МЕХАНОТЕРАПІЯ</dc:title>
  <dc:creator>Asus</dc:creator>
  <cp:lastModifiedBy>Asus</cp:lastModifiedBy>
  <cp:revision>3</cp:revision>
  <dcterms:created xsi:type="dcterms:W3CDTF">2020-06-04T13:06:38Z</dcterms:created>
  <dcterms:modified xsi:type="dcterms:W3CDTF">2020-06-04T13:31:39Z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