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wtourbusinessl.com/" TargetMode="External"/><Relationship Id="rId3" Type="http://schemas.openxmlformats.org/officeDocument/2006/relationships/hyperlink" Target="http://www.amadeus.ru/" TargetMode="External"/><Relationship Id="rId7" Type="http://schemas.openxmlformats.org/officeDocument/2006/relationships/hyperlink" Target="http://www.pravo-law.kiev.ua/cgibin/matrix.cgi/pravo.html" TargetMode="External"/><Relationship Id="rId2" Type="http://schemas.openxmlformats.org/officeDocument/2006/relationships/hyperlink" Target="http://www.dataplus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veria-tourism.com/" TargetMode="External"/><Relationship Id="rId5" Type="http://schemas.openxmlformats.org/officeDocument/2006/relationships/hyperlink" Target="http://www.kompassukraine.com/" TargetMode="External"/><Relationship Id="rId4" Type="http://schemas.openxmlformats.org/officeDocument/2006/relationships/hyperlink" Target="http://www.worldtourism.or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00392" cy="2016224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Інформаційні технології в готельному та ресторанному бізнесі”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Сучасні технології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3688396"/>
            <a:ext cx="4475921" cy="29809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Інформаційні технології на підприємстві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688397"/>
            <a:ext cx="4253093" cy="2980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3608" y="2492896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Готельно-ресторанна справа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 знань 24 Сфера обслуговування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4D-принтеры и другие новые технологии, которые вас удивят.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36213" cy="65527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337426"/>
            <a:ext cx="8085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є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спеціальних професійних знань у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студентів з теоретичних основ автоматизації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та 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експлуатації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підприємств готельно-ресторанного бізнесу, особливостей функціонування готельних і ресторанних підприємств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допомогою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засобів інформаційних технологій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підвищення ефективності їх конкурентоспроможності.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356992"/>
            <a:ext cx="8085584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uk-UA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і закріплення знань про використання інформаційних технологій і систем в готельно-ресторанної діяльності, їх інформаційного та програмного забезпечення.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9657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формування вмінь та навичок що необхідні для використання універсальних то спеціалізованих пакетів програм, розвиток практичних навичок з використання локальних і глобальних мереж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освоєння методик і технологій автоматизованого управління готельними та ресторанними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закладами.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301608" cy="5112568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Здатність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організовувати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сервісно-виробничий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процес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урахуванням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вимог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потреб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споживачів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забезпечувати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його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ефективність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Інформаційні технології у світі електроніки або в яких шкалах вимірюється  твоя лінь - Polytech Event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36905" cy="65185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908720"/>
            <a:ext cx="8615300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Навички використання інформаційних і комунікаційних технологій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 використовувати на практиці основи діючого законодавства та відстежувати зміни в ньому.</a:t>
            </a:r>
          </a:p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 розробляти нові послуги(продукцію)з </a:t>
            </a:r>
            <a:r>
              <a:rPr lang="uk-UA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використанрням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інноваційних технологій виробництва та обслуговування споживачів.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860" y="1142999"/>
            <a:ext cx="8712968" cy="5527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Баранов А. А. Информационная инфраструктура: проблемы регулирования деятельности : монография / А. А. Баранов. – Киев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Дмитра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Бураго, 2012. – 352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Практикум для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навч.- метод. посіб. для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Денісова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О.,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Писаревська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Т. А. − К. : КНЕУ, 2008. − 524с.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Збірник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інформатизації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уклад.: Л. А.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Кургузенкова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Волошенюк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К.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УкрІНТЕІ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2011. – 356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Г.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В. Г.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Карасюк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М. В Гвозденко. – Х. : Право, 2012. – 312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навч.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Пономаренко В. С.,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Золотарьова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І. О., Бутова Р. К.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Х. : Вид. ХНЕУ, 2011. – 176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Карпенко С. Г., Іванов Є. О. Основи інформаційних систем і технологій: Навч. посіб. – К.: МАУП, 2012. – 264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Литвин І. І.,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Конончук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М.,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Дещинський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Ю. Л. Інформатика: теоретичні основи і практикум: Підручник. – Львів: Новий Світ-2000, 2014 . – 304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Матвієнко О. В., Бородіна І Л. </a:t>
            </a:r>
            <a:r>
              <a:rPr lang="uk-UA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-технології: проектування Web-сторінки: Навч. посіб. – К.: Центр навчальної літератури, 2010. – 154 с.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 err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Інтернет-технологій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навч. посіб. /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ред. О. В.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Карпухіна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Х.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СМІТ, 2010. – 394 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Шило С. Г.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С. Г. Шило, Г. В. Щербак, К. В. Огурцова. – Х. : Вид. ХНЕУ, 2013. – 220 с.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Юринець В. Є. Інформаційні системи управління персоналом, діловодства і документообігу: навч. посіб. / Юринець В. Є., Юринець Р. В. − Л. : Тріада плюс, 2008. − 628 с.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8088" y="188640"/>
            <a:ext cx="1272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1864" y="764704"/>
            <a:ext cx="8784976" cy="548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Скопень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М. Комп’ютерні інформаційні технології в туризмі: Навч. посіб. – К.: КОНДОР, 2015. – 302 с.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Макаревич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Т. А. Інформаційні системи і технології в економіці та управлінні: Навч. посібник. — Алчевськ 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ДонДТУ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2007. − 368с.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Навчально-методичний посібник для самостійної роботи та практичних занять з навчальної дисципліни “Сучасні інформаційні системи та технології” / уклад.: В. Г. Іванов, С. М. Іванов, та ін. – Х.: Нац.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ун-т ім. Ярослава Мудрого, 2014. – 129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Пасічник В. В. Глобальні інформаційні системи та технології (моделі ефективного аналізу, опрацювання та захисту даних) / В.В. Пасічник, П.І.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Жежнич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Р.Б. Кравець та ін. – Львів : Вид-во Національного університету «Львівська політехніка», 2006.-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350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Табунщик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Г.В. Табунщик, Р.К.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Кудерметов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Притула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Запоріжжя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ЗНТУ, 2011. – 292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Фабричев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 А., Боровик В. М..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2008. – 100 c.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35896" y="260648"/>
            <a:ext cx="1991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6949" y="836712"/>
            <a:ext cx="8568952" cy="5864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Геоінформаційні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системи [Електронний ресурс].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http://www.dataplus.ru/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Глобальна система бронювання квитків, готелів, автомобілів й ін.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http://www.amadeus.ru/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Інформаційний розділ Всесвітньої туристської організації (ВТО).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http://www.worldtourism.org/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Національний портал Міжнародної інформаційної системи КОМПАСС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http://www.kompassukraine.com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Программный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 "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Оверия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-Туризм" для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туристических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агентств и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туроператоров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Режим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http://www.overia-tourism.com/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 інформаційно-аналітичного центра. – Режим доступу: 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http://www.pravo-law.kiev.ua/cgibin/matrix.cgi/pravo.html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61849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Сайти програмних засобів: [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ресурс]. – Режим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lnSpc>
                <a:spcPct val="150000"/>
              </a:lnSpc>
              <a:spcAft>
                <a:spcPts val="0"/>
              </a:spcAft>
              <a:tabLst>
                <a:tab pos="342900" algn="l"/>
              </a:tabLst>
            </a:pP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www.wwtourbusinessl.com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Регулирование и технологии — главные тренды в мировых финанса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833095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494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“ Інформаційні технології в готельному та ресторанному бізнесі”</vt:lpstr>
      <vt:lpstr>Мета дисципліни</vt:lpstr>
      <vt:lpstr>Компетенції: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20</cp:revision>
  <dcterms:created xsi:type="dcterms:W3CDTF">2020-06-07T08:21:14Z</dcterms:created>
  <dcterms:modified xsi:type="dcterms:W3CDTF">2021-01-22T09:23:00Z</dcterms:modified>
</cp:coreProperties>
</file>