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3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10T18:53:07.264" idx="1">
    <p:pos x="3551" y="559"/>
    <p:text>І</p:tex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32C7F-3FA2-432A-9647-A6D3B4704EA6}" type="doc">
      <dgm:prSet loTypeId="urn:microsoft.com/office/officeart/2005/8/layout/vList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274F00-3EAF-4A78-9913-F39C542911F2}">
      <dgm:prSet phldrT="[Текст]" custT="1"/>
      <dgm:spPr/>
      <dgm:t>
        <a:bodyPr/>
        <a:lstStyle/>
        <a:p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Social networks will become less 'social' start with elimination of  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"unwanted" members</a:t>
          </a:r>
          <a:r>
            <a: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; 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866521-4EE5-4ED1-BFAA-AFF8E27B978A}" type="parTrans" cxnId="{4E66CAA9-D42E-42B5-A405-21A07A5A0AEF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CBAE67-7230-4C63-B605-47337CC42AEF}" type="sibTrans" cxnId="{4E66CAA9-D42E-42B5-A405-21A07A5A0AEF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722603-BC59-4B99-93D5-DCDE8847E17A}">
      <dgm:prSet phldrT="[Текст]" custT="1"/>
      <dgm:spPr/>
      <dgm:t>
        <a:bodyPr/>
        <a:lstStyle/>
        <a:p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Corporation made ​​sure that social networks can e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fficiently organize 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customer service</a:t>
          </a:r>
          <a:r>
            <a: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; 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07A06F-9383-4521-9E5B-C417F83CF2EA}" type="parTrans" cxnId="{87CEA1FC-97B4-46DA-B91A-47A3C292CAC6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230F57-2D83-4A6B-9395-E2D83E880048}" type="sibTrans" cxnId="{87CEA1FC-97B4-46DA-B91A-47A3C292CAC6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0A899C-7073-4544-B72B-236E0C71FEE6}">
      <dgm:prSet phldrT="[Текст]"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companies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use social media, including the rules of interaction of employees with each</a:t>
          </a:r>
          <a:r>
            <a: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; 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0802B4-FB62-4089-8729-AB731A4FDFA1}" type="parTrans" cxnId="{A2FDE6EF-58B9-4E28-9E7A-EC832BF93356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9F910E-F543-41D8-88FF-A7AD1DB95E84}" type="sibTrans" cxnId="{A2FDE6EF-58B9-4E28-9E7A-EC832BF93356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E309C2-18B1-4185-A664-E74AEE695603}">
      <dgm:prSet phldrT="[Текст]"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mobility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will be an integral feature of social interaction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55120-66DE-4E68-BAC6-0DC7FEBF5A1D}" type="parTrans" cxnId="{0E2AA687-875B-482D-AC17-E7231A39CADA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30C300-F285-47CA-BACA-E4418758D385}" type="sibTrans" cxnId="{0E2AA687-875B-482D-AC17-E7231A39CADA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0D455C-EAA4-4D99-BD27-FE3D38963254}">
      <dgm:prSet phldrT="[Текст]"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businesses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realize the importance of internal and external networks</a:t>
          </a:r>
          <a:r>
            <a: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; 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DF4E8-B6A3-469A-A651-03025D908F26}" type="sibTrans" cxnId="{E8BC90E2-8B14-4EC7-8F31-93315E59F44E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9D15-218E-477A-A501-335893D810B0}" type="parTrans" cxnId="{E8BC90E2-8B14-4EC7-8F31-93315E59F44E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E70411-98B4-4A88-921D-8D1FF8E10DE1}" type="pres">
      <dgm:prSet presAssocID="{10832C7F-3FA2-432A-9647-A6D3B4704E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4D42F-5A35-44A8-8CC8-B3D0CCC3E565}" type="pres">
      <dgm:prSet presAssocID="{BC274F00-3EAF-4A78-9913-F39C542911F2}" presName="comp" presStyleCnt="0"/>
      <dgm:spPr/>
    </dgm:pt>
    <dgm:pt modelId="{689C09BB-85F4-4018-A98E-A9EC81FFFDE3}" type="pres">
      <dgm:prSet presAssocID="{BC274F00-3EAF-4A78-9913-F39C542911F2}" presName="box" presStyleLbl="node1" presStyleIdx="0" presStyleCnt="5"/>
      <dgm:spPr/>
      <dgm:t>
        <a:bodyPr/>
        <a:lstStyle/>
        <a:p>
          <a:endParaRPr lang="ru-RU"/>
        </a:p>
      </dgm:t>
    </dgm:pt>
    <dgm:pt modelId="{12501A61-A5B0-43DB-99AD-72E7CCD5A0B0}" type="pres">
      <dgm:prSet presAssocID="{BC274F00-3EAF-4A78-9913-F39C542911F2}" presName="img" presStyleLbl="fgImgPlace1" presStyleIdx="0" presStyleCnt="5" custScaleX="654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36A58B-9CB2-4FD5-BEFC-DD886D6A1A00}" type="pres">
      <dgm:prSet presAssocID="{BC274F00-3EAF-4A78-9913-F39C542911F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90CC-DD53-4211-9D3E-BFCD5A34421C}" type="pres">
      <dgm:prSet presAssocID="{5DCBAE67-7230-4C63-B605-47337CC42AEF}" presName="spacer" presStyleCnt="0"/>
      <dgm:spPr/>
    </dgm:pt>
    <dgm:pt modelId="{8EA38E55-1B86-4579-8FDA-4A02FEE4FC16}" type="pres">
      <dgm:prSet presAssocID="{13722603-BC59-4B99-93D5-DCDE8847E17A}" presName="comp" presStyleCnt="0"/>
      <dgm:spPr/>
    </dgm:pt>
    <dgm:pt modelId="{1BCCECE5-F311-45D2-9EB7-A77A47E077D3}" type="pres">
      <dgm:prSet presAssocID="{13722603-BC59-4B99-93D5-DCDE8847E17A}" presName="box" presStyleLbl="node1" presStyleIdx="1" presStyleCnt="5"/>
      <dgm:spPr/>
      <dgm:t>
        <a:bodyPr/>
        <a:lstStyle/>
        <a:p>
          <a:endParaRPr lang="ru-RU"/>
        </a:p>
      </dgm:t>
    </dgm:pt>
    <dgm:pt modelId="{A134B231-749C-4218-A474-8A06EEABB583}" type="pres">
      <dgm:prSet presAssocID="{13722603-BC59-4B99-93D5-DCDE8847E17A}" presName="img" presStyleLbl="fgImgPlace1" presStyleIdx="1" presStyleCnt="5" custScaleX="654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021BBE-5C41-4C47-A46E-168022E91089}" type="pres">
      <dgm:prSet presAssocID="{13722603-BC59-4B99-93D5-DCDE8847E17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65745-E8E6-4DEA-B691-0C4F60BE6078}" type="pres">
      <dgm:prSet presAssocID="{60230F57-2D83-4A6B-9395-E2D83E880048}" presName="spacer" presStyleCnt="0"/>
      <dgm:spPr/>
    </dgm:pt>
    <dgm:pt modelId="{075F46AF-AA3A-4551-9B6A-ABD0496C5AB9}" type="pres">
      <dgm:prSet presAssocID="{1E0D455C-EAA4-4D99-BD27-FE3D38963254}" presName="comp" presStyleCnt="0"/>
      <dgm:spPr/>
    </dgm:pt>
    <dgm:pt modelId="{DB7E57F8-9C0A-4D9B-A441-A927614F9149}" type="pres">
      <dgm:prSet presAssocID="{1E0D455C-EAA4-4D99-BD27-FE3D38963254}" presName="box" presStyleLbl="node1" presStyleIdx="2" presStyleCnt="5"/>
      <dgm:spPr/>
      <dgm:t>
        <a:bodyPr/>
        <a:lstStyle/>
        <a:p>
          <a:endParaRPr lang="ru-RU"/>
        </a:p>
      </dgm:t>
    </dgm:pt>
    <dgm:pt modelId="{08DF42CC-C9A1-433A-AFAE-330EED0ECBEF}" type="pres">
      <dgm:prSet presAssocID="{1E0D455C-EAA4-4D99-BD27-FE3D38963254}" presName="img" presStyleLbl="fgImgPlace1" presStyleIdx="2" presStyleCnt="5" custScaleX="654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B4BE26-CFCA-439A-8AED-CF91FBA321C2}" type="pres">
      <dgm:prSet presAssocID="{1E0D455C-EAA4-4D99-BD27-FE3D3896325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457DE-7846-460A-BF20-DE571B365582}" type="pres">
      <dgm:prSet presAssocID="{2AADF4E8-B6A3-469A-A651-03025D908F26}" presName="spacer" presStyleCnt="0"/>
      <dgm:spPr/>
    </dgm:pt>
    <dgm:pt modelId="{5864F526-576A-4E97-ABA9-647CB274D2E7}" type="pres">
      <dgm:prSet presAssocID="{070A899C-7073-4544-B72B-236E0C71FEE6}" presName="comp" presStyleCnt="0"/>
      <dgm:spPr/>
    </dgm:pt>
    <dgm:pt modelId="{E13F90F5-29B1-4512-8ABD-60004DF6114A}" type="pres">
      <dgm:prSet presAssocID="{070A899C-7073-4544-B72B-236E0C71FEE6}" presName="box" presStyleLbl="node1" presStyleIdx="3" presStyleCnt="5"/>
      <dgm:spPr/>
      <dgm:t>
        <a:bodyPr/>
        <a:lstStyle/>
        <a:p>
          <a:endParaRPr lang="ru-RU"/>
        </a:p>
      </dgm:t>
    </dgm:pt>
    <dgm:pt modelId="{9812E839-138F-4774-A510-61F2102509F4}" type="pres">
      <dgm:prSet presAssocID="{070A899C-7073-4544-B72B-236E0C71FEE6}" presName="img" presStyleLbl="fgImgPlace1" presStyleIdx="3" presStyleCnt="5" custScaleX="654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E7F441-B958-4151-841B-3F95928EF02B}" type="pres">
      <dgm:prSet presAssocID="{070A899C-7073-4544-B72B-236E0C71FEE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DB96F-0D57-4F39-A0FD-D5971FBD4B85}" type="pres">
      <dgm:prSet presAssocID="{569F910E-F543-41D8-88FF-A7AD1DB95E84}" presName="spacer" presStyleCnt="0"/>
      <dgm:spPr/>
    </dgm:pt>
    <dgm:pt modelId="{443E1EBD-C162-4F87-8F50-DC56B42D7D64}" type="pres">
      <dgm:prSet presAssocID="{E4E309C2-18B1-4185-A664-E74AEE695603}" presName="comp" presStyleCnt="0"/>
      <dgm:spPr/>
    </dgm:pt>
    <dgm:pt modelId="{AED114FA-C267-4B86-B31B-2BB2E9C0B66F}" type="pres">
      <dgm:prSet presAssocID="{E4E309C2-18B1-4185-A664-E74AEE695603}" presName="box" presStyleLbl="node1" presStyleIdx="4" presStyleCnt="5"/>
      <dgm:spPr/>
      <dgm:t>
        <a:bodyPr/>
        <a:lstStyle/>
        <a:p>
          <a:endParaRPr lang="ru-RU"/>
        </a:p>
      </dgm:t>
    </dgm:pt>
    <dgm:pt modelId="{89BC8609-E856-4449-9D86-2E4205AC2E09}" type="pres">
      <dgm:prSet presAssocID="{E4E309C2-18B1-4185-A664-E74AEE695603}" presName="img" presStyleLbl="fgImgPlace1" presStyleIdx="4" presStyleCnt="5" custScaleX="654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175235-42ED-4CFC-82B1-8BDD53D2FC8A}" type="pres">
      <dgm:prSet presAssocID="{E4E309C2-18B1-4185-A664-E74AEE69560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9058A-DB72-413D-A5EF-881D612AE743}" type="presOf" srcId="{1E0D455C-EAA4-4D99-BD27-FE3D38963254}" destId="{DB7E57F8-9C0A-4D9B-A441-A927614F9149}" srcOrd="0" destOrd="0" presId="urn:microsoft.com/office/officeart/2005/8/layout/vList4"/>
    <dgm:cxn modelId="{AC59E034-3299-4F77-AF23-4840BBC65070}" type="presOf" srcId="{070A899C-7073-4544-B72B-236E0C71FEE6}" destId="{4AE7F441-B958-4151-841B-3F95928EF02B}" srcOrd="1" destOrd="0" presId="urn:microsoft.com/office/officeart/2005/8/layout/vList4"/>
    <dgm:cxn modelId="{A54305FA-7BBC-4DEF-89BB-0B65ED236710}" type="presOf" srcId="{1E0D455C-EAA4-4D99-BD27-FE3D38963254}" destId="{58B4BE26-CFCA-439A-8AED-CF91FBA321C2}" srcOrd="1" destOrd="0" presId="urn:microsoft.com/office/officeart/2005/8/layout/vList4"/>
    <dgm:cxn modelId="{B1A27206-92F3-45B6-99B9-E8C8A7FC56E8}" type="presOf" srcId="{E4E309C2-18B1-4185-A664-E74AEE695603}" destId="{AED114FA-C267-4B86-B31B-2BB2E9C0B66F}" srcOrd="0" destOrd="0" presId="urn:microsoft.com/office/officeart/2005/8/layout/vList4"/>
    <dgm:cxn modelId="{A2FDE6EF-58B9-4E28-9E7A-EC832BF93356}" srcId="{10832C7F-3FA2-432A-9647-A6D3B4704EA6}" destId="{070A899C-7073-4544-B72B-236E0C71FEE6}" srcOrd="3" destOrd="0" parTransId="{030802B4-FB62-4089-8729-AB731A4FDFA1}" sibTransId="{569F910E-F543-41D8-88FF-A7AD1DB95E84}"/>
    <dgm:cxn modelId="{79494B76-2B1F-414D-B813-989D159A348E}" type="presOf" srcId="{E4E309C2-18B1-4185-A664-E74AEE695603}" destId="{5F175235-42ED-4CFC-82B1-8BDD53D2FC8A}" srcOrd="1" destOrd="0" presId="urn:microsoft.com/office/officeart/2005/8/layout/vList4"/>
    <dgm:cxn modelId="{D25AFF73-2789-4583-A622-7E1668808B2E}" type="presOf" srcId="{13722603-BC59-4B99-93D5-DCDE8847E17A}" destId="{DC021BBE-5C41-4C47-A46E-168022E91089}" srcOrd="1" destOrd="0" presId="urn:microsoft.com/office/officeart/2005/8/layout/vList4"/>
    <dgm:cxn modelId="{F80D8071-D9E7-4B66-9FCE-0BABBC96980D}" type="presOf" srcId="{13722603-BC59-4B99-93D5-DCDE8847E17A}" destId="{1BCCECE5-F311-45D2-9EB7-A77A47E077D3}" srcOrd="0" destOrd="0" presId="urn:microsoft.com/office/officeart/2005/8/layout/vList4"/>
    <dgm:cxn modelId="{87CEA1FC-97B4-46DA-B91A-47A3C292CAC6}" srcId="{10832C7F-3FA2-432A-9647-A6D3B4704EA6}" destId="{13722603-BC59-4B99-93D5-DCDE8847E17A}" srcOrd="1" destOrd="0" parTransId="{6507A06F-9383-4521-9E5B-C417F83CF2EA}" sibTransId="{60230F57-2D83-4A6B-9395-E2D83E880048}"/>
    <dgm:cxn modelId="{1A5DEEE2-53AC-422B-8F7B-6EB9D6F05858}" type="presOf" srcId="{BC274F00-3EAF-4A78-9913-F39C542911F2}" destId="{689C09BB-85F4-4018-A98E-A9EC81FFFDE3}" srcOrd="0" destOrd="0" presId="urn:microsoft.com/office/officeart/2005/8/layout/vList4"/>
    <dgm:cxn modelId="{F19392DC-C2F3-44E3-89BD-9DDA7841E573}" type="presOf" srcId="{10832C7F-3FA2-432A-9647-A6D3B4704EA6}" destId="{A1E70411-98B4-4A88-921D-8D1FF8E10DE1}" srcOrd="0" destOrd="0" presId="urn:microsoft.com/office/officeart/2005/8/layout/vList4"/>
    <dgm:cxn modelId="{4E66CAA9-D42E-42B5-A405-21A07A5A0AEF}" srcId="{10832C7F-3FA2-432A-9647-A6D3B4704EA6}" destId="{BC274F00-3EAF-4A78-9913-F39C542911F2}" srcOrd="0" destOrd="0" parTransId="{E4866521-4EE5-4ED1-BFAA-AFF8E27B978A}" sibTransId="{5DCBAE67-7230-4C63-B605-47337CC42AEF}"/>
    <dgm:cxn modelId="{0E2AA687-875B-482D-AC17-E7231A39CADA}" srcId="{10832C7F-3FA2-432A-9647-A6D3B4704EA6}" destId="{E4E309C2-18B1-4185-A664-E74AEE695603}" srcOrd="4" destOrd="0" parTransId="{A3E55120-66DE-4E68-BAC6-0DC7FEBF5A1D}" sibTransId="{7530C300-F285-47CA-BACA-E4418758D385}"/>
    <dgm:cxn modelId="{E8BC90E2-8B14-4EC7-8F31-93315E59F44E}" srcId="{10832C7F-3FA2-432A-9647-A6D3B4704EA6}" destId="{1E0D455C-EAA4-4D99-BD27-FE3D38963254}" srcOrd="2" destOrd="0" parTransId="{13619D15-218E-477A-A501-335893D810B0}" sibTransId="{2AADF4E8-B6A3-469A-A651-03025D908F26}"/>
    <dgm:cxn modelId="{388E3FAB-5481-47F9-A3A7-74F5D9E3D04C}" type="presOf" srcId="{BC274F00-3EAF-4A78-9913-F39C542911F2}" destId="{AE36A58B-9CB2-4FD5-BEFC-DD886D6A1A00}" srcOrd="1" destOrd="0" presId="urn:microsoft.com/office/officeart/2005/8/layout/vList4"/>
    <dgm:cxn modelId="{AC845391-42CA-4020-9FF0-56DA886766CC}" type="presOf" srcId="{070A899C-7073-4544-B72B-236E0C71FEE6}" destId="{E13F90F5-29B1-4512-8ABD-60004DF6114A}" srcOrd="0" destOrd="0" presId="urn:microsoft.com/office/officeart/2005/8/layout/vList4"/>
    <dgm:cxn modelId="{15771973-E7E1-4FE0-812C-F1678FA5CA0A}" type="presParOf" srcId="{A1E70411-98B4-4A88-921D-8D1FF8E10DE1}" destId="{8D34D42F-5A35-44A8-8CC8-B3D0CCC3E565}" srcOrd="0" destOrd="0" presId="urn:microsoft.com/office/officeart/2005/8/layout/vList4"/>
    <dgm:cxn modelId="{50D67A53-AA77-4E5B-967B-507F403C7932}" type="presParOf" srcId="{8D34D42F-5A35-44A8-8CC8-B3D0CCC3E565}" destId="{689C09BB-85F4-4018-A98E-A9EC81FFFDE3}" srcOrd="0" destOrd="0" presId="urn:microsoft.com/office/officeart/2005/8/layout/vList4"/>
    <dgm:cxn modelId="{D56B7893-D98F-4842-BE78-FFB28BE2E159}" type="presParOf" srcId="{8D34D42F-5A35-44A8-8CC8-B3D0CCC3E565}" destId="{12501A61-A5B0-43DB-99AD-72E7CCD5A0B0}" srcOrd="1" destOrd="0" presId="urn:microsoft.com/office/officeart/2005/8/layout/vList4"/>
    <dgm:cxn modelId="{9B9E50EB-756C-4E0F-8E0E-13AA13389FF9}" type="presParOf" srcId="{8D34D42F-5A35-44A8-8CC8-B3D0CCC3E565}" destId="{AE36A58B-9CB2-4FD5-BEFC-DD886D6A1A00}" srcOrd="2" destOrd="0" presId="urn:microsoft.com/office/officeart/2005/8/layout/vList4"/>
    <dgm:cxn modelId="{63F2500F-42A2-4E0A-8A46-32C0C6F67D01}" type="presParOf" srcId="{A1E70411-98B4-4A88-921D-8D1FF8E10DE1}" destId="{63D190CC-DD53-4211-9D3E-BFCD5A34421C}" srcOrd="1" destOrd="0" presId="urn:microsoft.com/office/officeart/2005/8/layout/vList4"/>
    <dgm:cxn modelId="{8C5BD6A3-900F-48D5-8277-D867152A3770}" type="presParOf" srcId="{A1E70411-98B4-4A88-921D-8D1FF8E10DE1}" destId="{8EA38E55-1B86-4579-8FDA-4A02FEE4FC16}" srcOrd="2" destOrd="0" presId="urn:microsoft.com/office/officeart/2005/8/layout/vList4"/>
    <dgm:cxn modelId="{B6694D5E-A194-4480-8694-849738782607}" type="presParOf" srcId="{8EA38E55-1B86-4579-8FDA-4A02FEE4FC16}" destId="{1BCCECE5-F311-45D2-9EB7-A77A47E077D3}" srcOrd="0" destOrd="0" presId="urn:microsoft.com/office/officeart/2005/8/layout/vList4"/>
    <dgm:cxn modelId="{8B95ED82-4272-4D78-988F-755E18506F04}" type="presParOf" srcId="{8EA38E55-1B86-4579-8FDA-4A02FEE4FC16}" destId="{A134B231-749C-4218-A474-8A06EEABB583}" srcOrd="1" destOrd="0" presId="urn:microsoft.com/office/officeart/2005/8/layout/vList4"/>
    <dgm:cxn modelId="{6257B321-8B6C-4755-A1D7-2DAA5BE890C6}" type="presParOf" srcId="{8EA38E55-1B86-4579-8FDA-4A02FEE4FC16}" destId="{DC021BBE-5C41-4C47-A46E-168022E91089}" srcOrd="2" destOrd="0" presId="urn:microsoft.com/office/officeart/2005/8/layout/vList4"/>
    <dgm:cxn modelId="{8D6DF4A3-5DFA-40C1-AB5A-C73246C3B1A8}" type="presParOf" srcId="{A1E70411-98B4-4A88-921D-8D1FF8E10DE1}" destId="{33665745-E8E6-4DEA-B691-0C4F60BE6078}" srcOrd="3" destOrd="0" presId="urn:microsoft.com/office/officeart/2005/8/layout/vList4"/>
    <dgm:cxn modelId="{F493F784-A876-4C37-B538-F693D0C2CA23}" type="presParOf" srcId="{A1E70411-98B4-4A88-921D-8D1FF8E10DE1}" destId="{075F46AF-AA3A-4551-9B6A-ABD0496C5AB9}" srcOrd="4" destOrd="0" presId="urn:microsoft.com/office/officeart/2005/8/layout/vList4"/>
    <dgm:cxn modelId="{076178FE-3F77-4139-B997-C76EED197A05}" type="presParOf" srcId="{075F46AF-AA3A-4551-9B6A-ABD0496C5AB9}" destId="{DB7E57F8-9C0A-4D9B-A441-A927614F9149}" srcOrd="0" destOrd="0" presId="urn:microsoft.com/office/officeart/2005/8/layout/vList4"/>
    <dgm:cxn modelId="{BCF17E03-5D6A-4568-A098-584DA0E2AB94}" type="presParOf" srcId="{075F46AF-AA3A-4551-9B6A-ABD0496C5AB9}" destId="{08DF42CC-C9A1-433A-AFAE-330EED0ECBEF}" srcOrd="1" destOrd="0" presId="urn:microsoft.com/office/officeart/2005/8/layout/vList4"/>
    <dgm:cxn modelId="{CA406E83-9F77-4C4B-82BB-BCC2D89CA801}" type="presParOf" srcId="{075F46AF-AA3A-4551-9B6A-ABD0496C5AB9}" destId="{58B4BE26-CFCA-439A-8AED-CF91FBA321C2}" srcOrd="2" destOrd="0" presId="urn:microsoft.com/office/officeart/2005/8/layout/vList4"/>
    <dgm:cxn modelId="{7FA254A1-B227-42E5-AF47-F17D724B80FD}" type="presParOf" srcId="{A1E70411-98B4-4A88-921D-8D1FF8E10DE1}" destId="{881457DE-7846-460A-BF20-DE571B365582}" srcOrd="5" destOrd="0" presId="urn:microsoft.com/office/officeart/2005/8/layout/vList4"/>
    <dgm:cxn modelId="{7252EE1B-2AA4-4985-AA71-9543153F1F93}" type="presParOf" srcId="{A1E70411-98B4-4A88-921D-8D1FF8E10DE1}" destId="{5864F526-576A-4E97-ABA9-647CB274D2E7}" srcOrd="6" destOrd="0" presId="urn:microsoft.com/office/officeart/2005/8/layout/vList4"/>
    <dgm:cxn modelId="{CFBADCDD-CB71-4395-9247-2E49A67AF7A7}" type="presParOf" srcId="{5864F526-576A-4E97-ABA9-647CB274D2E7}" destId="{E13F90F5-29B1-4512-8ABD-60004DF6114A}" srcOrd="0" destOrd="0" presId="urn:microsoft.com/office/officeart/2005/8/layout/vList4"/>
    <dgm:cxn modelId="{726EE147-927F-44B1-8BE2-E19D3A28ECC0}" type="presParOf" srcId="{5864F526-576A-4E97-ABA9-647CB274D2E7}" destId="{9812E839-138F-4774-A510-61F2102509F4}" srcOrd="1" destOrd="0" presId="urn:microsoft.com/office/officeart/2005/8/layout/vList4"/>
    <dgm:cxn modelId="{C823DAFD-17A7-4C39-B67E-D735A35B0FAA}" type="presParOf" srcId="{5864F526-576A-4E97-ABA9-647CB274D2E7}" destId="{4AE7F441-B958-4151-841B-3F95928EF02B}" srcOrd="2" destOrd="0" presId="urn:microsoft.com/office/officeart/2005/8/layout/vList4"/>
    <dgm:cxn modelId="{031A66C0-35F3-461B-9251-397CA8612E6E}" type="presParOf" srcId="{A1E70411-98B4-4A88-921D-8D1FF8E10DE1}" destId="{E25DB96F-0D57-4F39-A0FD-D5971FBD4B85}" srcOrd="7" destOrd="0" presId="urn:microsoft.com/office/officeart/2005/8/layout/vList4"/>
    <dgm:cxn modelId="{3738AB53-6271-40D2-A3E9-630BD87451D2}" type="presParOf" srcId="{A1E70411-98B4-4A88-921D-8D1FF8E10DE1}" destId="{443E1EBD-C162-4F87-8F50-DC56B42D7D64}" srcOrd="8" destOrd="0" presId="urn:microsoft.com/office/officeart/2005/8/layout/vList4"/>
    <dgm:cxn modelId="{C03DC6C0-B443-400F-931B-3C9C04E29255}" type="presParOf" srcId="{443E1EBD-C162-4F87-8F50-DC56B42D7D64}" destId="{AED114FA-C267-4B86-B31B-2BB2E9C0B66F}" srcOrd="0" destOrd="0" presId="urn:microsoft.com/office/officeart/2005/8/layout/vList4"/>
    <dgm:cxn modelId="{E053203D-B26F-4809-A2D0-2E3FC3AC21C6}" type="presParOf" srcId="{443E1EBD-C162-4F87-8F50-DC56B42D7D64}" destId="{89BC8609-E856-4449-9D86-2E4205AC2E09}" srcOrd="1" destOrd="0" presId="urn:microsoft.com/office/officeart/2005/8/layout/vList4"/>
    <dgm:cxn modelId="{C43D1565-B3F7-450A-B407-640A0AC2ACEE}" type="presParOf" srcId="{443E1EBD-C162-4F87-8F50-DC56B42D7D64}" destId="{5F175235-42ED-4CFC-82B1-8BDD53D2FC8A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23A66-A6C5-4482-AAEB-2F22F3A54E24}" type="doc">
      <dgm:prSet loTypeId="urn:microsoft.com/office/officeart/2005/8/layout/vList5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BDAAFA4-88C7-4736-AF77-7B356AFFAAD8}">
      <dgm:prSet phldrT="[Текст]" custT="1"/>
      <dgm:spPr/>
      <dgm:t>
        <a:bodyPr/>
        <a:lstStyle/>
        <a:p>
          <a:r>
            <a:rPr lang="en-US" sz="2000" noProof="0" smtClean="0">
              <a:latin typeface="Times New Roman" pitchFamily="18" charset="0"/>
              <a:cs typeface="Times New Roman" pitchFamily="18" charset="0"/>
            </a:rPr>
            <a:t>І lеvel</a:t>
          </a:r>
          <a:endParaRPr lang="en-US" sz="2000" noProof="0">
            <a:latin typeface="Times New Roman" pitchFamily="18" charset="0"/>
            <a:cs typeface="Times New Roman" pitchFamily="18" charset="0"/>
          </a:endParaRPr>
        </a:p>
      </dgm:t>
    </dgm:pt>
    <dgm:pt modelId="{06D12935-89E4-42AE-A762-9CFA232AAF19}" type="parTrans" cxnId="{8E7B6DE9-3D37-4C4A-99CD-A7D512020408}">
      <dgm:prSet/>
      <dgm:spPr/>
      <dgm:t>
        <a:bodyPr/>
        <a:lstStyle/>
        <a:p>
          <a:endParaRPr lang="en-US" sz="2800" noProof="0"/>
        </a:p>
      </dgm:t>
    </dgm:pt>
    <dgm:pt modelId="{61A69D03-63ED-4CD3-9F07-6329D5C0D9C1}" type="sibTrans" cxnId="{8E7B6DE9-3D37-4C4A-99CD-A7D512020408}">
      <dgm:prSet/>
      <dgm:spPr/>
      <dgm:t>
        <a:bodyPr/>
        <a:lstStyle/>
        <a:p>
          <a:endParaRPr lang="en-US" sz="2800" noProof="0"/>
        </a:p>
      </dgm:t>
    </dgm:pt>
    <dgm:pt modelId="{13960F75-DCB7-4375-83D9-1787D3C4DD53}">
      <dgm:prSet phldrT="[Текст]" custT="1"/>
      <dgm:spPr/>
      <dgm:t>
        <a:bodyPr/>
        <a:lstStyle/>
        <a:p>
          <a:pPr algn="just"/>
          <a:r>
            <a:rPr lang="en-US" sz="2000" noProof="0" smtClean="0">
              <a:latin typeface="Times New Roman" pitchFamily="18" charset="0"/>
              <a:cs typeface="Times New Roman" pitchFamily="18" charset="0"/>
            </a:rPr>
            <a:t>Friends or classmates searching ( "Facebook",   "Vk.com" and "Odnoklassniki.ru" ).</a:t>
          </a:r>
          <a:endParaRPr lang="en-US" sz="20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3DEF6-2A0F-4765-86D5-3C6CFBA57A9F}" type="parTrans" cxnId="{A3F5C061-2E9C-4A30-A2E0-C833A2FA7D20}">
      <dgm:prSet/>
      <dgm:spPr/>
      <dgm:t>
        <a:bodyPr/>
        <a:lstStyle/>
        <a:p>
          <a:endParaRPr lang="en-US" sz="2800" noProof="0"/>
        </a:p>
      </dgm:t>
    </dgm:pt>
    <dgm:pt modelId="{C41973E4-6094-4E35-B9AE-39382896F99F}" type="sibTrans" cxnId="{A3F5C061-2E9C-4A30-A2E0-C833A2FA7D20}">
      <dgm:prSet/>
      <dgm:spPr/>
      <dgm:t>
        <a:bodyPr/>
        <a:lstStyle/>
        <a:p>
          <a:endParaRPr lang="en-US" sz="2800" noProof="0"/>
        </a:p>
      </dgm:t>
    </dgm:pt>
    <dgm:pt modelId="{25ED789A-725A-4B41-BA8B-BEB392184705}">
      <dgm:prSet phldrT="[Текст]" custT="1"/>
      <dgm:spPr/>
      <dgm:t>
        <a:bodyPr/>
        <a:lstStyle/>
        <a:p>
          <a:r>
            <a:rPr lang="en-US" sz="2000" noProof="0" smtClean="0">
              <a:latin typeface="Times New Roman" pitchFamily="18" charset="0"/>
              <a:cs typeface="Times New Roman" pitchFamily="18" charset="0"/>
            </a:rPr>
            <a:t>ІІ lеvel</a:t>
          </a:r>
          <a:endParaRPr lang="en-US" sz="2000" noProof="0">
            <a:latin typeface="Times New Roman" pitchFamily="18" charset="0"/>
            <a:cs typeface="Times New Roman" pitchFamily="18" charset="0"/>
          </a:endParaRPr>
        </a:p>
      </dgm:t>
    </dgm:pt>
    <dgm:pt modelId="{C08D1298-C29E-40A6-8919-B622FE92A1B5}" type="parTrans" cxnId="{B83E5AC1-8ED7-431F-8ECA-397AD7716728}">
      <dgm:prSet/>
      <dgm:spPr/>
      <dgm:t>
        <a:bodyPr/>
        <a:lstStyle/>
        <a:p>
          <a:endParaRPr lang="en-US" sz="2800" noProof="0"/>
        </a:p>
      </dgm:t>
    </dgm:pt>
    <dgm:pt modelId="{2A8877F3-61D2-4AD7-88B9-63BD57105F67}" type="sibTrans" cxnId="{B83E5AC1-8ED7-431F-8ECA-397AD7716728}">
      <dgm:prSet/>
      <dgm:spPr/>
      <dgm:t>
        <a:bodyPr/>
        <a:lstStyle/>
        <a:p>
          <a:endParaRPr lang="en-US" sz="2800" noProof="0"/>
        </a:p>
      </dgm:t>
    </dgm:pt>
    <dgm:pt modelId="{9DB16728-FF65-4EB2-9E59-8F1712E76757}">
      <dgm:prSet phldrT="[Текст]" custT="1"/>
      <dgm:spPr/>
      <dgm:t>
        <a:bodyPr/>
        <a:lstStyle/>
        <a:p>
          <a:pPr algn="just"/>
          <a:r>
            <a:rPr lang="en-US" sz="2000" noProof="0" dirty="0" smtClean="0">
              <a:latin typeface="Times New Roman" pitchFamily="18" charset="0"/>
              <a:cs typeface="Times New Roman" pitchFamily="18" charset="0"/>
            </a:rPr>
            <a:t>Development of social networks  that unites people of interest (social networks motorists  of fishermen and hunters:  "Folk",   "rybalka.com").</a:t>
          </a:r>
          <a:endParaRPr lang="en-US" sz="20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723499-77A2-4A0F-AF50-8B5BE4103337}" type="parTrans" cxnId="{95A72F82-E1FF-4763-86B8-8F8984B0F37E}">
      <dgm:prSet/>
      <dgm:spPr/>
      <dgm:t>
        <a:bodyPr/>
        <a:lstStyle/>
        <a:p>
          <a:endParaRPr lang="en-US" sz="2800" noProof="0"/>
        </a:p>
      </dgm:t>
    </dgm:pt>
    <dgm:pt modelId="{519F37E3-FED8-4E37-BFF5-A53FFC87DAED}" type="sibTrans" cxnId="{95A72F82-E1FF-4763-86B8-8F8984B0F37E}">
      <dgm:prSet/>
      <dgm:spPr/>
      <dgm:t>
        <a:bodyPr/>
        <a:lstStyle/>
        <a:p>
          <a:endParaRPr lang="en-US" sz="2800" noProof="0"/>
        </a:p>
      </dgm:t>
    </dgm:pt>
    <dgm:pt modelId="{A5992F92-B9B5-4D38-A91D-B2AFA6433BAA}">
      <dgm:prSet phldrT="[Текст]" custT="1"/>
      <dgm:spPr/>
      <dgm:t>
        <a:bodyPr/>
        <a:lstStyle/>
        <a:p>
          <a:r>
            <a:rPr lang="en-US" sz="2000" noProof="0" smtClean="0">
              <a:latin typeface="Times New Roman" pitchFamily="18" charset="0"/>
              <a:cs typeface="Times New Roman" pitchFamily="18" charset="0"/>
            </a:rPr>
            <a:t>ІІІ lеvel</a:t>
          </a:r>
          <a:endParaRPr lang="en-US" sz="2000" noProof="0">
            <a:latin typeface="Times New Roman" pitchFamily="18" charset="0"/>
            <a:cs typeface="Times New Roman" pitchFamily="18" charset="0"/>
          </a:endParaRPr>
        </a:p>
      </dgm:t>
    </dgm:pt>
    <dgm:pt modelId="{FBDBCE86-3A4A-496E-B854-3A4710A79878}" type="sibTrans" cxnId="{72FFF067-5F2E-44F9-A8AC-43558CA57FB7}">
      <dgm:prSet/>
      <dgm:spPr/>
      <dgm:t>
        <a:bodyPr/>
        <a:lstStyle/>
        <a:p>
          <a:endParaRPr lang="en-US" sz="2800" noProof="0"/>
        </a:p>
      </dgm:t>
    </dgm:pt>
    <dgm:pt modelId="{66B104B9-A266-4771-9A8C-2ADD2D57B2C4}" type="parTrans" cxnId="{72FFF067-5F2E-44F9-A8AC-43558CA57FB7}">
      <dgm:prSet/>
      <dgm:spPr/>
      <dgm:t>
        <a:bodyPr/>
        <a:lstStyle/>
        <a:p>
          <a:endParaRPr lang="en-US" sz="2800" noProof="0"/>
        </a:p>
      </dgm:t>
    </dgm:pt>
    <dgm:pt modelId="{1DB4D9B3-BCFA-42B2-ABC2-FCE4F7ADDFA5}">
      <dgm:prSet phldrT="[Текст]" custT="1"/>
      <dgm:spPr/>
      <dgm:t>
        <a:bodyPr/>
        <a:lstStyle/>
        <a:p>
          <a:pPr algn="just"/>
          <a:r>
            <a:rPr lang="en-US" sz="2000" noProof="0" dirty="0" smtClean="0">
              <a:latin typeface="Times New Roman" pitchFamily="18" charset="0"/>
              <a:cs typeface="Times New Roman" pitchFamily="18" charset="0"/>
            </a:rPr>
            <a:t>Implementation within infrastructure corporations social networks,  where employees can get acquainted,  friends,  to share experience, and so on ( "local" social network companies Nokia,  Microsoft  and also national social networks "</a:t>
          </a:r>
          <a:r>
            <a:rPr lang="en-US" sz="2000" noProof="0" dirty="0" err="1" smtClean="0">
              <a:latin typeface="Times New Roman" pitchFamily="18" charset="0"/>
              <a:cs typeface="Times New Roman" pitchFamily="18" charset="0"/>
            </a:rPr>
            <a:t>Linkedin</a:t>
          </a:r>
          <a:r>
            <a:rPr lang="en-US" sz="2000" noProof="0" dirty="0" smtClean="0">
              <a:latin typeface="Times New Roman" pitchFamily="18" charset="0"/>
              <a:cs typeface="Times New Roman" pitchFamily="18" charset="0"/>
            </a:rPr>
            <a:t>" or "</a:t>
          </a:r>
          <a:r>
            <a:rPr lang="en-US" sz="2000" noProof="0" dirty="0" err="1" smtClean="0">
              <a:latin typeface="Times New Roman" pitchFamily="18" charset="0"/>
              <a:cs typeface="Times New Roman" pitchFamily="18" charset="0"/>
            </a:rPr>
            <a:t>Profeo</a:t>
          </a:r>
          <a:r>
            <a:rPr lang="en-US" sz="2000" noProof="0" dirty="0" smtClean="0">
              <a:latin typeface="Times New Roman" pitchFamily="18" charset="0"/>
              <a:cs typeface="Times New Roman" pitchFamily="18" charset="0"/>
            </a:rPr>
            <a:t>" ).</a:t>
          </a:r>
          <a:endParaRPr lang="en-US" sz="20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685594-9268-421D-ADA9-D762A778683E}" type="sibTrans" cxnId="{E5FEBAA6-320D-4E84-AF4A-2C9B307DCFD1}">
      <dgm:prSet/>
      <dgm:spPr/>
      <dgm:t>
        <a:bodyPr/>
        <a:lstStyle/>
        <a:p>
          <a:endParaRPr lang="en-US" sz="2800" noProof="0"/>
        </a:p>
      </dgm:t>
    </dgm:pt>
    <dgm:pt modelId="{A78B9DEA-558C-4A91-9697-B4932A3820F1}" type="parTrans" cxnId="{E5FEBAA6-320D-4E84-AF4A-2C9B307DCFD1}">
      <dgm:prSet/>
      <dgm:spPr/>
      <dgm:t>
        <a:bodyPr/>
        <a:lstStyle/>
        <a:p>
          <a:endParaRPr lang="en-US" sz="2800" noProof="0"/>
        </a:p>
      </dgm:t>
    </dgm:pt>
    <dgm:pt modelId="{E69BFB0B-2B56-4615-9C0D-7CFA7236D043}" type="pres">
      <dgm:prSet presAssocID="{DC223A66-A6C5-4482-AAEB-2F22F3A54E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C11C6-737B-4BE2-ADA1-C6179CDB6C8D}" type="pres">
      <dgm:prSet presAssocID="{6BDAAFA4-88C7-4736-AF77-7B356AFFAAD8}" presName="linNode" presStyleCnt="0"/>
      <dgm:spPr/>
      <dgm:t>
        <a:bodyPr/>
        <a:lstStyle/>
        <a:p>
          <a:endParaRPr lang="ru-RU"/>
        </a:p>
      </dgm:t>
    </dgm:pt>
    <dgm:pt modelId="{519DA9D4-F66A-45EC-9ECB-C9E8147D8448}" type="pres">
      <dgm:prSet presAssocID="{6BDAAFA4-88C7-4736-AF77-7B356AFFAAD8}" presName="parentText" presStyleLbl="node1" presStyleIdx="0" presStyleCnt="3" custScaleX="31207" custScaleY="12182" custLinFactNeighborX="-3714" custLinFactNeighborY="-4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3D2E9-B26C-4B62-B3B0-3BF26E637255}" type="pres">
      <dgm:prSet presAssocID="{6BDAAFA4-88C7-4736-AF77-7B356AFFAAD8}" presName="descendantText" presStyleLbl="alignAccFollowNode1" presStyleIdx="0" presStyleCnt="3" custScaleX="122154" custScaleY="20951" custLinFactNeighborX="-481" custLinFactNeighborY="-2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A7AAE-1231-4667-B9BF-D7FE3918329A}" type="pres">
      <dgm:prSet presAssocID="{61A69D03-63ED-4CD3-9F07-6329D5C0D9C1}" presName="sp" presStyleCnt="0"/>
      <dgm:spPr/>
      <dgm:t>
        <a:bodyPr/>
        <a:lstStyle/>
        <a:p>
          <a:endParaRPr lang="ru-RU"/>
        </a:p>
      </dgm:t>
    </dgm:pt>
    <dgm:pt modelId="{EF1E3927-3891-4AB2-9898-BE7F20221063}" type="pres">
      <dgm:prSet presAssocID="{25ED789A-725A-4B41-BA8B-BEB392184705}" presName="linNode" presStyleCnt="0"/>
      <dgm:spPr/>
      <dgm:t>
        <a:bodyPr/>
        <a:lstStyle/>
        <a:p>
          <a:endParaRPr lang="ru-RU"/>
        </a:p>
      </dgm:t>
    </dgm:pt>
    <dgm:pt modelId="{4760F9F7-B454-43A4-AD67-D8D62D9057E6}" type="pres">
      <dgm:prSet presAssocID="{25ED789A-725A-4B41-BA8B-BEB392184705}" presName="parentText" presStyleLbl="node1" presStyleIdx="1" presStyleCnt="3" custScaleX="31207" custScaleY="20049" custLinFactNeighborX="-3713" custLinFactNeighborY="-3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20612-FBAC-4E64-9EEB-70D436A86010}" type="pres">
      <dgm:prSet presAssocID="{25ED789A-725A-4B41-BA8B-BEB392184705}" presName="descendantText" presStyleLbl="alignAccFollowNode1" presStyleIdx="1" presStyleCnt="3" custScaleX="122154" custScaleY="34138" custLinFactNeighborX="-482" custLinFactNeighborY="-2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1EC-A516-49C9-A845-9F198D52DBB2}" type="pres">
      <dgm:prSet presAssocID="{2A8877F3-61D2-4AD7-88B9-63BD57105F67}" presName="sp" presStyleCnt="0"/>
      <dgm:spPr/>
      <dgm:t>
        <a:bodyPr/>
        <a:lstStyle/>
        <a:p>
          <a:endParaRPr lang="ru-RU"/>
        </a:p>
      </dgm:t>
    </dgm:pt>
    <dgm:pt modelId="{490E2451-C08A-483D-B7BE-7D73B9409A22}" type="pres">
      <dgm:prSet presAssocID="{A5992F92-B9B5-4D38-A91D-B2AFA6433BAA}" presName="linNode" presStyleCnt="0"/>
      <dgm:spPr/>
      <dgm:t>
        <a:bodyPr/>
        <a:lstStyle/>
        <a:p>
          <a:endParaRPr lang="ru-RU"/>
        </a:p>
      </dgm:t>
    </dgm:pt>
    <dgm:pt modelId="{43D44C9B-2E56-4E06-8552-4415A2F06DA0}" type="pres">
      <dgm:prSet presAssocID="{A5992F92-B9B5-4D38-A91D-B2AFA6433BAA}" presName="parentText" presStyleLbl="node1" presStyleIdx="2" presStyleCnt="3" custScaleX="30519" custScaleY="36831" custLinFactNeighborX="-2899" custLinFactNeighborY="-61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2805-E5C8-493E-98AD-8F0A2CAD0D3E}" type="pres">
      <dgm:prSet presAssocID="{A5992F92-B9B5-4D38-A91D-B2AFA6433BAA}" presName="descendantText" presStyleLbl="alignAccFollowNode1" presStyleIdx="2" presStyleCnt="3" custScaleX="122154" custScaleY="47525" custLinFactNeighborX="1447" custLinFactNeighborY="-3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A72F82-E1FF-4763-86B8-8F8984B0F37E}" srcId="{25ED789A-725A-4B41-BA8B-BEB392184705}" destId="{9DB16728-FF65-4EB2-9E59-8F1712E76757}" srcOrd="0" destOrd="0" parTransId="{61723499-77A2-4A0F-AF50-8B5BE4103337}" sibTransId="{519F37E3-FED8-4E37-BFF5-A53FFC87DAED}"/>
    <dgm:cxn modelId="{8E7B6DE9-3D37-4C4A-99CD-A7D512020408}" srcId="{DC223A66-A6C5-4482-AAEB-2F22F3A54E24}" destId="{6BDAAFA4-88C7-4736-AF77-7B356AFFAAD8}" srcOrd="0" destOrd="0" parTransId="{06D12935-89E4-42AE-A762-9CFA232AAF19}" sibTransId="{61A69D03-63ED-4CD3-9F07-6329D5C0D9C1}"/>
    <dgm:cxn modelId="{872268CC-4B29-4705-8406-4351F4E468AB}" type="presOf" srcId="{1DB4D9B3-BCFA-42B2-ABC2-FCE4F7ADDFA5}" destId="{FAE32805-E5C8-493E-98AD-8F0A2CAD0D3E}" srcOrd="0" destOrd="0" presId="urn:microsoft.com/office/officeart/2005/8/layout/vList5"/>
    <dgm:cxn modelId="{F3FEA1B1-660F-4C14-AE9E-C130E3B7AE2D}" type="presOf" srcId="{A5992F92-B9B5-4D38-A91D-B2AFA6433BAA}" destId="{43D44C9B-2E56-4E06-8552-4415A2F06DA0}" srcOrd="0" destOrd="0" presId="urn:microsoft.com/office/officeart/2005/8/layout/vList5"/>
    <dgm:cxn modelId="{72FFF067-5F2E-44F9-A8AC-43558CA57FB7}" srcId="{DC223A66-A6C5-4482-AAEB-2F22F3A54E24}" destId="{A5992F92-B9B5-4D38-A91D-B2AFA6433BAA}" srcOrd="2" destOrd="0" parTransId="{66B104B9-A266-4771-9A8C-2ADD2D57B2C4}" sibTransId="{FBDBCE86-3A4A-496E-B854-3A4710A79878}"/>
    <dgm:cxn modelId="{B83E5AC1-8ED7-431F-8ECA-397AD7716728}" srcId="{DC223A66-A6C5-4482-AAEB-2F22F3A54E24}" destId="{25ED789A-725A-4B41-BA8B-BEB392184705}" srcOrd="1" destOrd="0" parTransId="{C08D1298-C29E-40A6-8919-B622FE92A1B5}" sibTransId="{2A8877F3-61D2-4AD7-88B9-63BD57105F67}"/>
    <dgm:cxn modelId="{29D7FFFC-64E1-48CB-ACE5-8942CC9D5CF5}" type="presOf" srcId="{13960F75-DCB7-4375-83D9-1787D3C4DD53}" destId="{E793D2E9-B26C-4B62-B3B0-3BF26E637255}" srcOrd="0" destOrd="0" presId="urn:microsoft.com/office/officeart/2005/8/layout/vList5"/>
    <dgm:cxn modelId="{A3F5C061-2E9C-4A30-A2E0-C833A2FA7D20}" srcId="{6BDAAFA4-88C7-4736-AF77-7B356AFFAAD8}" destId="{13960F75-DCB7-4375-83D9-1787D3C4DD53}" srcOrd="0" destOrd="0" parTransId="{D7E3DEF6-2A0F-4765-86D5-3C6CFBA57A9F}" sibTransId="{C41973E4-6094-4E35-B9AE-39382896F99F}"/>
    <dgm:cxn modelId="{400B50F8-7A8D-4F13-B6D0-E76405BC0F42}" type="presOf" srcId="{9DB16728-FF65-4EB2-9E59-8F1712E76757}" destId="{57920612-FBAC-4E64-9EEB-70D436A86010}" srcOrd="0" destOrd="0" presId="urn:microsoft.com/office/officeart/2005/8/layout/vList5"/>
    <dgm:cxn modelId="{A76C952D-6DF1-479D-A57C-82CB3F375337}" type="presOf" srcId="{6BDAAFA4-88C7-4736-AF77-7B356AFFAAD8}" destId="{519DA9D4-F66A-45EC-9ECB-C9E8147D8448}" srcOrd="0" destOrd="0" presId="urn:microsoft.com/office/officeart/2005/8/layout/vList5"/>
    <dgm:cxn modelId="{2C37972A-5F78-44E3-A207-1DF5CF3DD94C}" type="presOf" srcId="{25ED789A-725A-4B41-BA8B-BEB392184705}" destId="{4760F9F7-B454-43A4-AD67-D8D62D9057E6}" srcOrd="0" destOrd="0" presId="urn:microsoft.com/office/officeart/2005/8/layout/vList5"/>
    <dgm:cxn modelId="{E5FEBAA6-320D-4E84-AF4A-2C9B307DCFD1}" srcId="{A5992F92-B9B5-4D38-A91D-B2AFA6433BAA}" destId="{1DB4D9B3-BCFA-42B2-ABC2-FCE4F7ADDFA5}" srcOrd="0" destOrd="0" parTransId="{A78B9DEA-558C-4A91-9697-B4932A3820F1}" sibTransId="{DE685594-9268-421D-ADA9-D762A778683E}"/>
    <dgm:cxn modelId="{4533CC35-CEAB-440A-A074-4262B572FDD7}" type="presOf" srcId="{DC223A66-A6C5-4482-AAEB-2F22F3A54E24}" destId="{E69BFB0B-2B56-4615-9C0D-7CFA7236D043}" srcOrd="0" destOrd="0" presId="urn:microsoft.com/office/officeart/2005/8/layout/vList5"/>
    <dgm:cxn modelId="{445ECD81-2263-4265-BDC7-4095237A48EC}" type="presParOf" srcId="{E69BFB0B-2B56-4615-9C0D-7CFA7236D043}" destId="{534C11C6-737B-4BE2-ADA1-C6179CDB6C8D}" srcOrd="0" destOrd="0" presId="urn:microsoft.com/office/officeart/2005/8/layout/vList5"/>
    <dgm:cxn modelId="{4A16B7F9-7B32-4B7B-98EE-8DEF56BC1D58}" type="presParOf" srcId="{534C11C6-737B-4BE2-ADA1-C6179CDB6C8D}" destId="{519DA9D4-F66A-45EC-9ECB-C9E8147D8448}" srcOrd="0" destOrd="0" presId="urn:microsoft.com/office/officeart/2005/8/layout/vList5"/>
    <dgm:cxn modelId="{2164DB6D-39B9-43A8-92EF-B67331882B53}" type="presParOf" srcId="{534C11C6-737B-4BE2-ADA1-C6179CDB6C8D}" destId="{E793D2E9-B26C-4B62-B3B0-3BF26E637255}" srcOrd="1" destOrd="0" presId="urn:microsoft.com/office/officeart/2005/8/layout/vList5"/>
    <dgm:cxn modelId="{8CEE8AB1-0E2D-4AD6-971D-DDA69ED44D29}" type="presParOf" srcId="{E69BFB0B-2B56-4615-9C0D-7CFA7236D043}" destId="{E3AA7AAE-1231-4667-B9BF-D7FE3918329A}" srcOrd="1" destOrd="0" presId="urn:microsoft.com/office/officeart/2005/8/layout/vList5"/>
    <dgm:cxn modelId="{1A354D1A-B3B4-4109-89EF-4FB7FD2B560E}" type="presParOf" srcId="{E69BFB0B-2B56-4615-9C0D-7CFA7236D043}" destId="{EF1E3927-3891-4AB2-9898-BE7F20221063}" srcOrd="2" destOrd="0" presId="urn:microsoft.com/office/officeart/2005/8/layout/vList5"/>
    <dgm:cxn modelId="{ACC2EA24-0504-4CD9-B78E-FF8700CB058A}" type="presParOf" srcId="{EF1E3927-3891-4AB2-9898-BE7F20221063}" destId="{4760F9F7-B454-43A4-AD67-D8D62D9057E6}" srcOrd="0" destOrd="0" presId="urn:microsoft.com/office/officeart/2005/8/layout/vList5"/>
    <dgm:cxn modelId="{99F05481-0B80-41DE-8070-CF0B6B4DF4AE}" type="presParOf" srcId="{EF1E3927-3891-4AB2-9898-BE7F20221063}" destId="{57920612-FBAC-4E64-9EEB-70D436A86010}" srcOrd="1" destOrd="0" presId="urn:microsoft.com/office/officeart/2005/8/layout/vList5"/>
    <dgm:cxn modelId="{F07726D0-66FD-4189-B294-5687C539CFAF}" type="presParOf" srcId="{E69BFB0B-2B56-4615-9C0D-7CFA7236D043}" destId="{DD1FF1EC-A516-49C9-A845-9F198D52DBB2}" srcOrd="3" destOrd="0" presId="urn:microsoft.com/office/officeart/2005/8/layout/vList5"/>
    <dgm:cxn modelId="{E0584691-1A56-4F55-8AC8-4FB84CD44FDF}" type="presParOf" srcId="{E69BFB0B-2B56-4615-9C0D-7CFA7236D043}" destId="{490E2451-C08A-483D-B7BE-7D73B9409A22}" srcOrd="4" destOrd="0" presId="urn:microsoft.com/office/officeart/2005/8/layout/vList5"/>
    <dgm:cxn modelId="{8D945B1A-CC84-4D94-B210-EB263D81C93A}" type="presParOf" srcId="{490E2451-C08A-483D-B7BE-7D73B9409A22}" destId="{43D44C9B-2E56-4E06-8552-4415A2F06DA0}" srcOrd="0" destOrd="0" presId="urn:microsoft.com/office/officeart/2005/8/layout/vList5"/>
    <dgm:cxn modelId="{EF3C8BAD-D155-4FAE-ACF1-6A3E8B5E4A12}" type="presParOf" srcId="{490E2451-C08A-483D-B7BE-7D73B9409A22}" destId="{FAE32805-E5C8-493E-98AD-8F0A2CAD0D3E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2B2D4C-A748-42C2-844E-CDAFF18F4C78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66E293-82B9-4ED6-A701-622A2DA885A1}">
      <dgm:prSet phldrT="[Текст]" custT="1"/>
      <dgm:spPr/>
      <dgm:t>
        <a:bodyPr/>
        <a:lstStyle/>
        <a:p>
          <a:r>
            <a:rPr lang="en-US" sz="1900" dirty="0" smtClean="0">
              <a:latin typeface="Times New Roman" pitchFamily="18" charset="0"/>
              <a:cs typeface="Times New Roman" pitchFamily="18" charset="0"/>
            </a:rPr>
            <a:t>Interaction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dirty="0" smtClean="0">
              <a:latin typeface="Times New Roman" pitchFamily="18" charset="0"/>
              <a:cs typeface="Times New Roman" pitchFamily="18" charset="0"/>
            </a:rPr>
            <a:t>in the organization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9D84FE29-ACD5-425F-95BE-AEF9843B2CC0}" type="parTrans" cxnId="{77F23DE0-5C39-4372-8763-5AE6D7D7D42F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0BF9A0F3-662F-458E-8891-F602A766EFF6}" type="sibTrans" cxnId="{77F23DE0-5C39-4372-8763-5AE6D7D7D42F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C3646251-1DA0-4A5B-AA1C-6933F4CBF2B9}">
      <dgm:prSet phldrT="[Текст]" custT="1"/>
      <dgm:spPr/>
      <dgm:t>
        <a:bodyPr/>
        <a:lstStyle/>
        <a:p>
          <a:r>
            <a:rPr lang="uk-UA" sz="1900" dirty="0">
              <a:latin typeface="Times New Roman" pitchFamily="18" charset="0"/>
              <a:cs typeface="Times New Roman" pitchFamily="18" charset="0"/>
            </a:rPr>
            <a:t>І </a:t>
          </a:r>
          <a:r>
            <a:rPr lang="en-US" sz="1900" dirty="0" err="1" smtClean="0">
              <a:latin typeface="Times New Roman" pitchFamily="18" charset="0"/>
              <a:cs typeface="Times New Roman" pitchFamily="18" charset="0"/>
            </a:rPr>
            <a:t>leval</a:t>
          </a:r>
          <a:r>
            <a:rPr lang="uk-UA" sz="19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B8FE6430-C8E0-435A-84B5-0D859C1618A1}" type="parTrans" cxnId="{78966254-768D-4499-9203-8052B731F2BC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07099523-0D45-4BE5-BD09-0253556EAB41}" type="sibTrans" cxnId="{78966254-768D-4499-9203-8052B731F2BC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1BFB00C1-2A28-4255-A1A9-94D05E24A218}">
      <dgm:prSet phldrT="[Текст]" custT="1"/>
      <dgm:spPr/>
      <dgm:t>
        <a:bodyPr/>
        <a:lstStyle/>
        <a:p>
          <a:pPr algn="just"/>
          <a:r>
            <a:rPr lang="uk-UA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noProof="0" dirty="0" smtClean="0">
              <a:latin typeface="Times New Roman" pitchFamily="18" charset="0"/>
              <a:cs typeface="Times New Roman" pitchFamily="18" charset="0"/>
            </a:rPr>
            <a:t>The main information site  with which the user gets the pages laboratories.</a:t>
          </a:r>
          <a:endParaRPr lang="en-US" sz="1900" noProof="0" dirty="0">
            <a:latin typeface="Times New Roman" pitchFamily="18" charset="0"/>
            <a:cs typeface="Times New Roman" pitchFamily="18" charset="0"/>
          </a:endParaRPr>
        </a:p>
      </dgm:t>
    </dgm:pt>
    <dgm:pt modelId="{61B19CAF-6E87-46F7-B183-259886594AFA}" type="parTrans" cxnId="{D15629DE-17C6-43C7-B44F-36EE456522FE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883D2E82-FAEB-4CE2-8F22-3CFEE38A0C9F}" type="sibTrans" cxnId="{D15629DE-17C6-43C7-B44F-36EE456522FE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3788BC03-8578-41EE-A362-E3829781D298}">
      <dgm:prSet phldrT="[Текст]" custT="1"/>
      <dgm:spPr/>
      <dgm:t>
        <a:bodyPr/>
        <a:lstStyle/>
        <a:p>
          <a:r>
            <a:rPr lang="ru-RU" sz="1900" dirty="0">
              <a:latin typeface="Times New Roman" pitchFamily="18" charset="0"/>
              <a:cs typeface="Times New Roman" pitchFamily="18" charset="0"/>
            </a:rPr>
            <a:t>ІІІ </a:t>
          </a:r>
          <a:r>
            <a:rPr lang="en-US" sz="1900" dirty="0" smtClean="0">
              <a:latin typeface="Times New Roman" pitchFamily="18" charset="0"/>
              <a:cs typeface="Times New Roman" pitchFamily="18" charset="0"/>
            </a:rPr>
            <a:t>level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D4F2163B-58EA-41DD-BAAB-D2933CFEA0A4}" type="parTrans" cxnId="{DC41C70E-020D-4C0B-A046-85BABDCBF4FE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E4621ED4-A3BE-466E-989B-844A6CF44980}" type="sibTrans" cxnId="{DC41C70E-020D-4C0B-A046-85BABDCBF4FE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2CF6393A-507E-444F-AED9-B594242F1FAC}">
      <dgm:prSet phldrT="[Текст]" custT="1"/>
      <dgm:spPr/>
      <dgm:t>
        <a:bodyPr/>
        <a:lstStyle/>
        <a:p>
          <a:pPr algn="just"/>
          <a:r>
            <a:rPr lang="en-US" sz="1900" noProof="0" dirty="0" smtClean="0">
              <a:latin typeface="Times New Roman" pitchFamily="18" charset="0"/>
              <a:cs typeface="Times New Roman" pitchFamily="18" charset="0"/>
            </a:rPr>
            <a:t>Perfect information interaction is the professional social network corporate contacts.</a:t>
          </a:r>
          <a:endParaRPr lang="en-US" sz="1900" noProof="0" dirty="0">
            <a:latin typeface="Times New Roman" pitchFamily="18" charset="0"/>
            <a:cs typeface="Times New Roman" pitchFamily="18" charset="0"/>
          </a:endParaRPr>
        </a:p>
      </dgm:t>
    </dgm:pt>
    <dgm:pt modelId="{92B630B7-AEDC-4E6D-A4A5-CCF5BCCCF5AD}" type="parTrans" cxnId="{56F94A3F-3AA7-418D-9B99-6E24ABE9E84F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CB5510D7-86A5-41BD-A916-66537238279A}" type="sibTrans" cxnId="{56F94A3F-3AA7-418D-9B99-6E24ABE9E84F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474AB6DF-487B-4E28-97B1-4CD1F9846E33}">
      <dgm:prSet phldrT="[Текст]" custT="1"/>
      <dgm:spPr/>
      <dgm:t>
        <a:bodyPr/>
        <a:lstStyle/>
        <a:p>
          <a:r>
            <a:rPr lang="uk-UA" sz="1900" dirty="0">
              <a:latin typeface="Times New Roman" pitchFamily="18" charset="0"/>
              <a:cs typeface="Times New Roman" pitchFamily="18" charset="0"/>
            </a:rPr>
            <a:t>ІІ </a:t>
          </a:r>
          <a:r>
            <a:rPr lang="en-US" sz="1900" dirty="0" smtClean="0">
              <a:latin typeface="Times New Roman" pitchFamily="18" charset="0"/>
              <a:cs typeface="Times New Roman" pitchFamily="18" charset="0"/>
            </a:rPr>
            <a:t>level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8762B577-F9FC-4077-83E5-11915DFD3172}" type="parTrans" cxnId="{82EF7405-4773-41C1-AF88-A192E0CEA5F1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70055B06-4B05-491B-8504-7DDB573BBDDF}" type="sibTrans" cxnId="{82EF7405-4773-41C1-AF88-A192E0CEA5F1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A81C2618-3931-4584-8403-C8B4325462C4}">
      <dgm:prSet phldrT="[Текст]" custT="1"/>
      <dgm:spPr/>
      <dgm:t>
        <a:bodyPr/>
        <a:lstStyle/>
        <a:p>
          <a:pPr algn="just"/>
          <a:r>
            <a:rPr lang="en-GB" sz="1900" noProof="0" dirty="0" smtClean="0">
              <a:latin typeface="Times New Roman" pitchFamily="18" charset="0"/>
              <a:cs typeface="Times New Roman" pitchFamily="18" charset="0"/>
            </a:rPr>
            <a:t>From the point of view of organization feedback laboratories and performers useful level daily entries - blogs, for example www.Mail.ru. Advantage last is the division records comments visible for all  friends and only the author.</a:t>
          </a:r>
          <a:endParaRPr lang="en-GB" sz="1900" noProof="0" dirty="0">
            <a:latin typeface="Times New Roman" pitchFamily="18" charset="0"/>
            <a:cs typeface="Times New Roman" pitchFamily="18" charset="0"/>
          </a:endParaRPr>
        </a:p>
      </dgm:t>
    </dgm:pt>
    <dgm:pt modelId="{850CAECE-C4B1-43DE-AFE2-31632002F266}" type="parTrans" cxnId="{C21F9FBD-851E-4188-A596-83102A0A59B7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11832547-4852-4566-902D-821B78A009E0}" type="sibTrans" cxnId="{C21F9FBD-851E-4188-A596-83102A0A59B7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A75D4EA7-00CE-4285-9F2A-2A393821D04F}" type="pres">
      <dgm:prSet presAssocID="{D12B2D4C-A748-42C2-844E-CDAFF18F4C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4BAB2D-9163-47C9-B8C4-6FF9E05BE2C6}" type="pres">
      <dgm:prSet presAssocID="{5266E293-82B9-4ED6-A701-622A2DA885A1}" presName="hierRoot1" presStyleCnt="0"/>
      <dgm:spPr/>
      <dgm:t>
        <a:bodyPr/>
        <a:lstStyle/>
        <a:p>
          <a:endParaRPr lang="ru-RU"/>
        </a:p>
      </dgm:t>
    </dgm:pt>
    <dgm:pt modelId="{A55E77C5-4053-41F6-9072-F78AD8BDF4CE}" type="pres">
      <dgm:prSet presAssocID="{5266E293-82B9-4ED6-A701-622A2DA885A1}" presName="composite" presStyleCnt="0"/>
      <dgm:spPr/>
      <dgm:t>
        <a:bodyPr/>
        <a:lstStyle/>
        <a:p>
          <a:endParaRPr lang="ru-RU"/>
        </a:p>
      </dgm:t>
    </dgm:pt>
    <dgm:pt modelId="{BD6E5EE5-008A-433E-B134-976803136026}" type="pres">
      <dgm:prSet presAssocID="{5266E293-82B9-4ED6-A701-622A2DA885A1}" presName="background" presStyleLbl="node0" presStyleIdx="0" presStyleCnt="2"/>
      <dgm:spPr/>
      <dgm:t>
        <a:bodyPr/>
        <a:lstStyle/>
        <a:p>
          <a:endParaRPr lang="ru-RU"/>
        </a:p>
      </dgm:t>
    </dgm:pt>
    <dgm:pt modelId="{22833A4E-1BA4-4CE1-B3F1-16C980F47E4C}" type="pres">
      <dgm:prSet presAssocID="{5266E293-82B9-4ED6-A701-622A2DA885A1}" presName="text" presStyleLbl="fgAcc0" presStyleIdx="0" presStyleCnt="2" custScaleX="437220" custScaleY="46938" custLinFactX="100000" custLinFactNeighborX="134048" custLinFactNeighborY="-84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C2F9B6-649D-488D-8312-70691A0B1CBC}" type="pres">
      <dgm:prSet presAssocID="{5266E293-82B9-4ED6-A701-622A2DA885A1}" presName="hierChild2" presStyleCnt="0"/>
      <dgm:spPr/>
      <dgm:t>
        <a:bodyPr/>
        <a:lstStyle/>
        <a:p>
          <a:endParaRPr lang="ru-RU"/>
        </a:p>
      </dgm:t>
    </dgm:pt>
    <dgm:pt modelId="{D2E60AB5-BBF8-482B-9516-381A7D013CD3}" type="pres">
      <dgm:prSet presAssocID="{B8FE6430-C8E0-435A-84B5-0D859C1618A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236D463-38FF-4B74-86EA-1077CC2E3AE7}" type="pres">
      <dgm:prSet presAssocID="{C3646251-1DA0-4A5B-AA1C-6933F4CBF2B9}" presName="hierRoot2" presStyleCnt="0"/>
      <dgm:spPr/>
      <dgm:t>
        <a:bodyPr/>
        <a:lstStyle/>
        <a:p>
          <a:endParaRPr lang="ru-RU"/>
        </a:p>
      </dgm:t>
    </dgm:pt>
    <dgm:pt modelId="{BE6C7F2D-A9A3-4BF3-95C9-FC37A729ECCB}" type="pres">
      <dgm:prSet presAssocID="{C3646251-1DA0-4A5B-AA1C-6933F4CBF2B9}" presName="composite2" presStyleCnt="0"/>
      <dgm:spPr/>
      <dgm:t>
        <a:bodyPr/>
        <a:lstStyle/>
        <a:p>
          <a:endParaRPr lang="ru-RU"/>
        </a:p>
      </dgm:t>
    </dgm:pt>
    <dgm:pt modelId="{8EA6158E-B00E-4069-A02A-93D5636059CC}" type="pres">
      <dgm:prSet presAssocID="{C3646251-1DA0-4A5B-AA1C-6933F4CBF2B9}" presName="background2" presStyleLbl="node2" presStyleIdx="0" presStyleCnt="3"/>
      <dgm:spPr/>
      <dgm:t>
        <a:bodyPr/>
        <a:lstStyle/>
        <a:p>
          <a:endParaRPr lang="ru-RU"/>
        </a:p>
      </dgm:t>
    </dgm:pt>
    <dgm:pt modelId="{604B49B5-425E-4A28-928F-6F51D8381498}" type="pres">
      <dgm:prSet presAssocID="{C3646251-1DA0-4A5B-AA1C-6933F4CBF2B9}" presName="text2" presStyleLbl="fgAcc2" presStyleIdx="0" presStyleCnt="3" custScaleX="157701" custLinFactNeighborX="17586" custLinFactNeighborY="-56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16FD8-04D8-4FC7-A00E-D799B33030B7}" type="pres">
      <dgm:prSet presAssocID="{C3646251-1DA0-4A5B-AA1C-6933F4CBF2B9}" presName="hierChild3" presStyleCnt="0"/>
      <dgm:spPr/>
      <dgm:t>
        <a:bodyPr/>
        <a:lstStyle/>
        <a:p>
          <a:endParaRPr lang="ru-RU"/>
        </a:p>
      </dgm:t>
    </dgm:pt>
    <dgm:pt modelId="{0319EFB4-DEAB-43B5-901E-4B70FF0D7A45}" type="pres">
      <dgm:prSet presAssocID="{61B19CAF-6E87-46F7-B183-259886594AF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29A7152-6AC2-419D-8FCC-A58AB0DE8C12}" type="pres">
      <dgm:prSet presAssocID="{1BFB00C1-2A28-4255-A1A9-94D05E24A218}" presName="hierRoot3" presStyleCnt="0"/>
      <dgm:spPr/>
      <dgm:t>
        <a:bodyPr/>
        <a:lstStyle/>
        <a:p>
          <a:endParaRPr lang="ru-RU"/>
        </a:p>
      </dgm:t>
    </dgm:pt>
    <dgm:pt modelId="{FE6C04CA-9684-42A2-B7F3-CFDFCD7884E2}" type="pres">
      <dgm:prSet presAssocID="{1BFB00C1-2A28-4255-A1A9-94D05E24A218}" presName="composite3" presStyleCnt="0"/>
      <dgm:spPr/>
      <dgm:t>
        <a:bodyPr/>
        <a:lstStyle/>
        <a:p>
          <a:endParaRPr lang="ru-RU"/>
        </a:p>
      </dgm:t>
    </dgm:pt>
    <dgm:pt modelId="{DD0574E2-96E5-4BEF-AEBF-588E071B1A0B}" type="pres">
      <dgm:prSet presAssocID="{1BFB00C1-2A28-4255-A1A9-94D05E24A218}" presName="background3" presStyleLbl="node3" presStyleIdx="0" presStyleCnt="2"/>
      <dgm:spPr/>
      <dgm:t>
        <a:bodyPr/>
        <a:lstStyle/>
        <a:p>
          <a:endParaRPr lang="ru-RU"/>
        </a:p>
      </dgm:t>
    </dgm:pt>
    <dgm:pt modelId="{713BEBA9-1DA3-472F-90C3-5CBFF9E6393F}" type="pres">
      <dgm:prSet presAssocID="{1BFB00C1-2A28-4255-A1A9-94D05E24A218}" presName="text3" presStyleLbl="fgAcc3" presStyleIdx="0" presStyleCnt="2" custScaleX="221446" custScaleY="326069" custLinFactNeighborX="18074" custLinFactNeighborY="-51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D170C-4A1C-4796-B5B8-4AF566727BD5}" type="pres">
      <dgm:prSet presAssocID="{1BFB00C1-2A28-4255-A1A9-94D05E24A218}" presName="hierChild4" presStyleCnt="0"/>
      <dgm:spPr/>
      <dgm:t>
        <a:bodyPr/>
        <a:lstStyle/>
        <a:p>
          <a:endParaRPr lang="ru-RU"/>
        </a:p>
      </dgm:t>
    </dgm:pt>
    <dgm:pt modelId="{B37B4CF7-2B50-4575-B14A-70F511857382}" type="pres">
      <dgm:prSet presAssocID="{8762B577-F9FC-4077-83E5-11915DFD317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A7765A5-EE6C-4B39-A63B-088C31ADCE16}" type="pres">
      <dgm:prSet presAssocID="{474AB6DF-487B-4E28-97B1-4CD1F9846E33}" presName="hierRoot2" presStyleCnt="0"/>
      <dgm:spPr/>
      <dgm:t>
        <a:bodyPr/>
        <a:lstStyle/>
        <a:p>
          <a:endParaRPr lang="ru-RU"/>
        </a:p>
      </dgm:t>
    </dgm:pt>
    <dgm:pt modelId="{5EB2FE88-949F-4D17-83D1-F944723DFD2F}" type="pres">
      <dgm:prSet presAssocID="{474AB6DF-487B-4E28-97B1-4CD1F9846E33}" presName="composite2" presStyleCnt="0"/>
      <dgm:spPr/>
      <dgm:t>
        <a:bodyPr/>
        <a:lstStyle/>
        <a:p>
          <a:endParaRPr lang="ru-RU"/>
        </a:p>
      </dgm:t>
    </dgm:pt>
    <dgm:pt modelId="{495F6591-166A-4EE7-BDA0-E7E055C7A572}" type="pres">
      <dgm:prSet presAssocID="{474AB6DF-487B-4E28-97B1-4CD1F9846E33}" presName="background2" presStyleLbl="node2" presStyleIdx="1" presStyleCnt="3"/>
      <dgm:spPr/>
      <dgm:t>
        <a:bodyPr/>
        <a:lstStyle/>
        <a:p>
          <a:endParaRPr lang="ru-RU"/>
        </a:p>
      </dgm:t>
    </dgm:pt>
    <dgm:pt modelId="{8BFC8E5F-ED30-484C-A9EC-FDD3BAC75A23}" type="pres">
      <dgm:prSet presAssocID="{474AB6DF-487B-4E28-97B1-4CD1F9846E33}" presName="text2" presStyleLbl="fgAcc2" presStyleIdx="1" presStyleCnt="3" custScaleX="147774" custScaleY="78710" custLinFactX="100000" custLinFactNeighborX="129976" custLinFactNeighborY="-36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9DE32D-E6C4-412F-934B-14509F80B3C5}" type="pres">
      <dgm:prSet presAssocID="{474AB6DF-487B-4E28-97B1-4CD1F9846E33}" presName="hierChild3" presStyleCnt="0"/>
      <dgm:spPr/>
      <dgm:t>
        <a:bodyPr/>
        <a:lstStyle/>
        <a:p>
          <a:endParaRPr lang="ru-RU"/>
        </a:p>
      </dgm:t>
    </dgm:pt>
    <dgm:pt modelId="{AD176E27-CA8D-4CA2-B1C5-150D5946AC03}" type="pres">
      <dgm:prSet presAssocID="{D4F2163B-58EA-41DD-BAAB-D2933CFEA0A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5E7392D-5A08-4940-A10F-18014F4F6BA6}" type="pres">
      <dgm:prSet presAssocID="{3788BC03-8578-41EE-A362-E3829781D298}" presName="hierRoot2" presStyleCnt="0"/>
      <dgm:spPr/>
      <dgm:t>
        <a:bodyPr/>
        <a:lstStyle/>
        <a:p>
          <a:endParaRPr lang="ru-RU"/>
        </a:p>
      </dgm:t>
    </dgm:pt>
    <dgm:pt modelId="{8FA2833E-B61B-4698-BA26-4CACFA2DF885}" type="pres">
      <dgm:prSet presAssocID="{3788BC03-8578-41EE-A362-E3829781D298}" presName="composite2" presStyleCnt="0"/>
      <dgm:spPr/>
      <dgm:t>
        <a:bodyPr/>
        <a:lstStyle/>
        <a:p>
          <a:endParaRPr lang="ru-RU"/>
        </a:p>
      </dgm:t>
    </dgm:pt>
    <dgm:pt modelId="{042831F8-048D-498A-A1B7-4DF39B6E6AF3}" type="pres">
      <dgm:prSet presAssocID="{3788BC03-8578-41EE-A362-E3829781D298}" presName="background2" presStyleLbl="node2" presStyleIdx="2" presStyleCnt="3"/>
      <dgm:spPr/>
      <dgm:t>
        <a:bodyPr/>
        <a:lstStyle/>
        <a:p>
          <a:endParaRPr lang="ru-RU"/>
        </a:p>
      </dgm:t>
    </dgm:pt>
    <dgm:pt modelId="{00A52432-B8AB-4603-9BEB-EC0E2D19B8AC}" type="pres">
      <dgm:prSet presAssocID="{3788BC03-8578-41EE-A362-E3829781D298}" presName="text2" presStyleLbl="fgAcc2" presStyleIdx="2" presStyleCnt="3" custScaleX="147047" custLinFactX="200000" custLinFactNeighborX="230696" custLinFactNeighborY="-47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477A0A-C9C8-4E81-B84A-B4FC7DB21337}" type="pres">
      <dgm:prSet presAssocID="{3788BC03-8578-41EE-A362-E3829781D298}" presName="hierChild3" presStyleCnt="0"/>
      <dgm:spPr/>
      <dgm:t>
        <a:bodyPr/>
        <a:lstStyle/>
        <a:p>
          <a:endParaRPr lang="ru-RU"/>
        </a:p>
      </dgm:t>
    </dgm:pt>
    <dgm:pt modelId="{5C0089CB-D80B-4D4E-A6E1-D663B3483A0C}" type="pres">
      <dgm:prSet presAssocID="{92B630B7-AEDC-4E6D-A4A5-CCF5BCCCF5A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683B18E-F88E-4C1A-A57D-8C99303B047B}" type="pres">
      <dgm:prSet presAssocID="{2CF6393A-507E-444F-AED9-B594242F1FAC}" presName="hierRoot3" presStyleCnt="0"/>
      <dgm:spPr/>
      <dgm:t>
        <a:bodyPr/>
        <a:lstStyle/>
        <a:p>
          <a:endParaRPr lang="ru-RU"/>
        </a:p>
      </dgm:t>
    </dgm:pt>
    <dgm:pt modelId="{9466A552-33F2-4F79-B84E-167DDA9865EE}" type="pres">
      <dgm:prSet presAssocID="{2CF6393A-507E-444F-AED9-B594242F1FAC}" presName="composite3" presStyleCnt="0"/>
      <dgm:spPr/>
      <dgm:t>
        <a:bodyPr/>
        <a:lstStyle/>
        <a:p>
          <a:endParaRPr lang="ru-RU"/>
        </a:p>
      </dgm:t>
    </dgm:pt>
    <dgm:pt modelId="{EB256743-1E93-4EF2-A7AF-6F23A3C31DD0}" type="pres">
      <dgm:prSet presAssocID="{2CF6393A-507E-444F-AED9-B594242F1FAC}" presName="background3" presStyleLbl="node3" presStyleIdx="1" presStyleCnt="2"/>
      <dgm:spPr/>
      <dgm:t>
        <a:bodyPr/>
        <a:lstStyle/>
        <a:p>
          <a:endParaRPr lang="ru-RU"/>
        </a:p>
      </dgm:t>
    </dgm:pt>
    <dgm:pt modelId="{481C02B9-00F0-40F0-84D2-66890BAD6F19}" type="pres">
      <dgm:prSet presAssocID="{2CF6393A-507E-444F-AED9-B594242F1FAC}" presName="text3" presStyleLbl="fgAcc3" presStyleIdx="1" presStyleCnt="2" custScaleX="241927" custScaleY="325126" custLinFactX="200000" custLinFactNeighborX="231022" custLinFactNeighborY="-42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8C2A67-3FF0-4AB2-8C09-8E99A38F11B3}" type="pres">
      <dgm:prSet presAssocID="{2CF6393A-507E-444F-AED9-B594242F1FAC}" presName="hierChild4" presStyleCnt="0"/>
      <dgm:spPr/>
      <dgm:t>
        <a:bodyPr/>
        <a:lstStyle/>
        <a:p>
          <a:endParaRPr lang="ru-RU"/>
        </a:p>
      </dgm:t>
    </dgm:pt>
    <dgm:pt modelId="{13FD6276-2997-41C1-B0A9-2D5E682002D0}" type="pres">
      <dgm:prSet presAssocID="{A81C2618-3931-4584-8403-C8B4325462C4}" presName="hierRoot1" presStyleCnt="0"/>
      <dgm:spPr/>
      <dgm:t>
        <a:bodyPr/>
        <a:lstStyle/>
        <a:p>
          <a:endParaRPr lang="ru-RU"/>
        </a:p>
      </dgm:t>
    </dgm:pt>
    <dgm:pt modelId="{8430CDFA-EB6D-4F69-BFC9-B34642492936}" type="pres">
      <dgm:prSet presAssocID="{A81C2618-3931-4584-8403-C8B4325462C4}" presName="composite" presStyleCnt="0"/>
      <dgm:spPr/>
      <dgm:t>
        <a:bodyPr/>
        <a:lstStyle/>
        <a:p>
          <a:endParaRPr lang="ru-RU"/>
        </a:p>
      </dgm:t>
    </dgm:pt>
    <dgm:pt modelId="{D9CA229A-5A56-4FC6-9477-FAF55EA5AEA1}" type="pres">
      <dgm:prSet presAssocID="{A81C2618-3931-4584-8403-C8B4325462C4}" presName="background" presStyleLbl="node0" presStyleIdx="1" presStyleCnt="2"/>
      <dgm:spPr/>
      <dgm:t>
        <a:bodyPr/>
        <a:lstStyle/>
        <a:p>
          <a:endParaRPr lang="ru-RU"/>
        </a:p>
      </dgm:t>
    </dgm:pt>
    <dgm:pt modelId="{BC4721A0-94B9-490B-AD49-A172CD5F9FB0}" type="pres">
      <dgm:prSet presAssocID="{A81C2618-3931-4584-8403-C8B4325462C4}" presName="text" presStyleLbl="fgAcc0" presStyleIdx="1" presStyleCnt="2" custScaleX="425594" custScaleY="357008" custLinFactX="-105819" custLinFactY="72235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9B24F-4516-432C-97D9-3A121D4CFE7B}" type="pres">
      <dgm:prSet presAssocID="{A81C2618-3931-4584-8403-C8B4325462C4}" presName="hierChild2" presStyleCnt="0"/>
      <dgm:spPr/>
      <dgm:t>
        <a:bodyPr/>
        <a:lstStyle/>
        <a:p>
          <a:endParaRPr lang="ru-RU"/>
        </a:p>
      </dgm:t>
    </dgm:pt>
  </dgm:ptLst>
  <dgm:cxnLst>
    <dgm:cxn modelId="{82EF7405-4773-41C1-AF88-A192E0CEA5F1}" srcId="{5266E293-82B9-4ED6-A701-622A2DA885A1}" destId="{474AB6DF-487B-4E28-97B1-4CD1F9846E33}" srcOrd="1" destOrd="0" parTransId="{8762B577-F9FC-4077-83E5-11915DFD3172}" sibTransId="{70055B06-4B05-491B-8504-7DDB573BBDDF}"/>
    <dgm:cxn modelId="{DC41C70E-020D-4C0B-A046-85BABDCBF4FE}" srcId="{5266E293-82B9-4ED6-A701-622A2DA885A1}" destId="{3788BC03-8578-41EE-A362-E3829781D298}" srcOrd="2" destOrd="0" parTransId="{D4F2163B-58EA-41DD-BAAB-D2933CFEA0A4}" sibTransId="{E4621ED4-A3BE-466E-989B-844A6CF44980}"/>
    <dgm:cxn modelId="{61223736-5029-4C74-928D-B6AD737485EE}" type="presOf" srcId="{D4F2163B-58EA-41DD-BAAB-D2933CFEA0A4}" destId="{AD176E27-CA8D-4CA2-B1C5-150D5946AC03}" srcOrd="0" destOrd="0" presId="urn:microsoft.com/office/officeart/2005/8/layout/hierarchy1"/>
    <dgm:cxn modelId="{C0ED36FE-0087-43A5-A19D-EFFBD5DDABE4}" type="presOf" srcId="{3788BC03-8578-41EE-A362-E3829781D298}" destId="{00A52432-B8AB-4603-9BEB-EC0E2D19B8AC}" srcOrd="0" destOrd="0" presId="urn:microsoft.com/office/officeart/2005/8/layout/hierarchy1"/>
    <dgm:cxn modelId="{56F94A3F-3AA7-418D-9B99-6E24ABE9E84F}" srcId="{3788BC03-8578-41EE-A362-E3829781D298}" destId="{2CF6393A-507E-444F-AED9-B594242F1FAC}" srcOrd="0" destOrd="0" parTransId="{92B630B7-AEDC-4E6D-A4A5-CCF5BCCCF5AD}" sibTransId="{CB5510D7-86A5-41BD-A916-66537238279A}"/>
    <dgm:cxn modelId="{410C1CAE-CE94-446E-A21D-FB40960C72A2}" type="presOf" srcId="{61B19CAF-6E87-46F7-B183-259886594AFA}" destId="{0319EFB4-DEAB-43B5-901E-4B70FF0D7A45}" srcOrd="0" destOrd="0" presId="urn:microsoft.com/office/officeart/2005/8/layout/hierarchy1"/>
    <dgm:cxn modelId="{77F23DE0-5C39-4372-8763-5AE6D7D7D42F}" srcId="{D12B2D4C-A748-42C2-844E-CDAFF18F4C78}" destId="{5266E293-82B9-4ED6-A701-622A2DA885A1}" srcOrd="0" destOrd="0" parTransId="{9D84FE29-ACD5-425F-95BE-AEF9843B2CC0}" sibTransId="{0BF9A0F3-662F-458E-8891-F602A766EFF6}"/>
    <dgm:cxn modelId="{7C252AAF-7B4E-4816-A27A-79E3292A0FBB}" type="presOf" srcId="{474AB6DF-487B-4E28-97B1-4CD1F9846E33}" destId="{8BFC8E5F-ED30-484C-A9EC-FDD3BAC75A23}" srcOrd="0" destOrd="0" presId="urn:microsoft.com/office/officeart/2005/8/layout/hierarchy1"/>
    <dgm:cxn modelId="{7F11677E-1C20-4C58-9BA5-DFBFCB9B2A1D}" type="presOf" srcId="{92B630B7-AEDC-4E6D-A4A5-CCF5BCCCF5AD}" destId="{5C0089CB-D80B-4D4E-A6E1-D663B3483A0C}" srcOrd="0" destOrd="0" presId="urn:microsoft.com/office/officeart/2005/8/layout/hierarchy1"/>
    <dgm:cxn modelId="{F996BB66-94D4-409E-BE46-C80B9100BC03}" type="presOf" srcId="{5266E293-82B9-4ED6-A701-622A2DA885A1}" destId="{22833A4E-1BA4-4CE1-B3F1-16C980F47E4C}" srcOrd="0" destOrd="0" presId="urn:microsoft.com/office/officeart/2005/8/layout/hierarchy1"/>
    <dgm:cxn modelId="{6308A80F-E6D9-48AE-9C5A-F5FA6AE3CDFA}" type="presOf" srcId="{D12B2D4C-A748-42C2-844E-CDAFF18F4C78}" destId="{A75D4EA7-00CE-4285-9F2A-2A393821D04F}" srcOrd="0" destOrd="0" presId="urn:microsoft.com/office/officeart/2005/8/layout/hierarchy1"/>
    <dgm:cxn modelId="{D15629DE-17C6-43C7-B44F-36EE456522FE}" srcId="{C3646251-1DA0-4A5B-AA1C-6933F4CBF2B9}" destId="{1BFB00C1-2A28-4255-A1A9-94D05E24A218}" srcOrd="0" destOrd="0" parTransId="{61B19CAF-6E87-46F7-B183-259886594AFA}" sibTransId="{883D2E82-FAEB-4CE2-8F22-3CFEE38A0C9F}"/>
    <dgm:cxn modelId="{1F532E3F-6B45-4ECC-A036-C0084EBE4712}" type="presOf" srcId="{1BFB00C1-2A28-4255-A1A9-94D05E24A218}" destId="{713BEBA9-1DA3-472F-90C3-5CBFF9E6393F}" srcOrd="0" destOrd="0" presId="urn:microsoft.com/office/officeart/2005/8/layout/hierarchy1"/>
    <dgm:cxn modelId="{80641B48-F374-49EA-BB62-B8F573059411}" type="presOf" srcId="{C3646251-1DA0-4A5B-AA1C-6933F4CBF2B9}" destId="{604B49B5-425E-4A28-928F-6F51D8381498}" srcOrd="0" destOrd="0" presId="urn:microsoft.com/office/officeart/2005/8/layout/hierarchy1"/>
    <dgm:cxn modelId="{E046B72A-DAD2-413E-99BF-D2E0E717AE5F}" type="presOf" srcId="{8762B577-F9FC-4077-83E5-11915DFD3172}" destId="{B37B4CF7-2B50-4575-B14A-70F511857382}" srcOrd="0" destOrd="0" presId="urn:microsoft.com/office/officeart/2005/8/layout/hierarchy1"/>
    <dgm:cxn modelId="{78966254-768D-4499-9203-8052B731F2BC}" srcId="{5266E293-82B9-4ED6-A701-622A2DA885A1}" destId="{C3646251-1DA0-4A5B-AA1C-6933F4CBF2B9}" srcOrd="0" destOrd="0" parTransId="{B8FE6430-C8E0-435A-84B5-0D859C1618A1}" sibTransId="{07099523-0D45-4BE5-BD09-0253556EAB41}"/>
    <dgm:cxn modelId="{D1ACC7F4-6FC7-443E-B6DE-B06347679C38}" type="presOf" srcId="{2CF6393A-507E-444F-AED9-B594242F1FAC}" destId="{481C02B9-00F0-40F0-84D2-66890BAD6F19}" srcOrd="0" destOrd="0" presId="urn:microsoft.com/office/officeart/2005/8/layout/hierarchy1"/>
    <dgm:cxn modelId="{C21F9FBD-851E-4188-A596-83102A0A59B7}" srcId="{D12B2D4C-A748-42C2-844E-CDAFF18F4C78}" destId="{A81C2618-3931-4584-8403-C8B4325462C4}" srcOrd="1" destOrd="0" parTransId="{850CAECE-C4B1-43DE-AFE2-31632002F266}" sibTransId="{11832547-4852-4566-902D-821B78A009E0}"/>
    <dgm:cxn modelId="{C26B8923-DF2B-4CD8-8DC0-4FC1B4ACD47A}" type="presOf" srcId="{B8FE6430-C8E0-435A-84B5-0D859C1618A1}" destId="{D2E60AB5-BBF8-482B-9516-381A7D013CD3}" srcOrd="0" destOrd="0" presId="urn:microsoft.com/office/officeart/2005/8/layout/hierarchy1"/>
    <dgm:cxn modelId="{CF8AC89A-B301-4865-AE7E-439D928A47D6}" type="presOf" srcId="{A81C2618-3931-4584-8403-C8B4325462C4}" destId="{BC4721A0-94B9-490B-AD49-A172CD5F9FB0}" srcOrd="0" destOrd="0" presId="urn:microsoft.com/office/officeart/2005/8/layout/hierarchy1"/>
    <dgm:cxn modelId="{F799C5D3-746C-4557-AF8A-4E07BFED74DE}" type="presParOf" srcId="{A75D4EA7-00CE-4285-9F2A-2A393821D04F}" destId="{904BAB2D-9163-47C9-B8C4-6FF9E05BE2C6}" srcOrd="0" destOrd="0" presId="urn:microsoft.com/office/officeart/2005/8/layout/hierarchy1"/>
    <dgm:cxn modelId="{47A8C05E-490B-4224-9728-16583E2C2880}" type="presParOf" srcId="{904BAB2D-9163-47C9-B8C4-6FF9E05BE2C6}" destId="{A55E77C5-4053-41F6-9072-F78AD8BDF4CE}" srcOrd="0" destOrd="0" presId="urn:microsoft.com/office/officeart/2005/8/layout/hierarchy1"/>
    <dgm:cxn modelId="{4FE30EFB-3321-4F3D-B7A9-C89FFDA50861}" type="presParOf" srcId="{A55E77C5-4053-41F6-9072-F78AD8BDF4CE}" destId="{BD6E5EE5-008A-433E-B134-976803136026}" srcOrd="0" destOrd="0" presId="urn:microsoft.com/office/officeart/2005/8/layout/hierarchy1"/>
    <dgm:cxn modelId="{D2377255-346B-466C-9DAB-262365155092}" type="presParOf" srcId="{A55E77C5-4053-41F6-9072-F78AD8BDF4CE}" destId="{22833A4E-1BA4-4CE1-B3F1-16C980F47E4C}" srcOrd="1" destOrd="0" presId="urn:microsoft.com/office/officeart/2005/8/layout/hierarchy1"/>
    <dgm:cxn modelId="{32D1D3A2-FC31-4D78-9727-D4DCFFD775E8}" type="presParOf" srcId="{904BAB2D-9163-47C9-B8C4-6FF9E05BE2C6}" destId="{19C2F9B6-649D-488D-8312-70691A0B1CBC}" srcOrd="1" destOrd="0" presId="urn:microsoft.com/office/officeart/2005/8/layout/hierarchy1"/>
    <dgm:cxn modelId="{674B0E2E-CCFB-4152-90F5-89AADB35ED9B}" type="presParOf" srcId="{19C2F9B6-649D-488D-8312-70691A0B1CBC}" destId="{D2E60AB5-BBF8-482B-9516-381A7D013CD3}" srcOrd="0" destOrd="0" presId="urn:microsoft.com/office/officeart/2005/8/layout/hierarchy1"/>
    <dgm:cxn modelId="{F1319F95-1E14-45FA-A111-F1CD636570FF}" type="presParOf" srcId="{19C2F9B6-649D-488D-8312-70691A0B1CBC}" destId="{3236D463-38FF-4B74-86EA-1077CC2E3AE7}" srcOrd="1" destOrd="0" presId="urn:microsoft.com/office/officeart/2005/8/layout/hierarchy1"/>
    <dgm:cxn modelId="{94CAF177-E8AA-444A-85F4-C452059A67A4}" type="presParOf" srcId="{3236D463-38FF-4B74-86EA-1077CC2E3AE7}" destId="{BE6C7F2D-A9A3-4BF3-95C9-FC37A729ECCB}" srcOrd="0" destOrd="0" presId="urn:microsoft.com/office/officeart/2005/8/layout/hierarchy1"/>
    <dgm:cxn modelId="{E140880F-CC4C-4CA5-B939-FE0E858A1DDE}" type="presParOf" srcId="{BE6C7F2D-A9A3-4BF3-95C9-FC37A729ECCB}" destId="{8EA6158E-B00E-4069-A02A-93D5636059CC}" srcOrd="0" destOrd="0" presId="urn:microsoft.com/office/officeart/2005/8/layout/hierarchy1"/>
    <dgm:cxn modelId="{17625D9D-141B-498E-ACAE-889DD05521B4}" type="presParOf" srcId="{BE6C7F2D-A9A3-4BF3-95C9-FC37A729ECCB}" destId="{604B49B5-425E-4A28-928F-6F51D8381498}" srcOrd="1" destOrd="0" presId="urn:microsoft.com/office/officeart/2005/8/layout/hierarchy1"/>
    <dgm:cxn modelId="{E9458F26-022A-412E-8860-428385646D96}" type="presParOf" srcId="{3236D463-38FF-4B74-86EA-1077CC2E3AE7}" destId="{33116FD8-04D8-4FC7-A00E-D799B33030B7}" srcOrd="1" destOrd="0" presId="urn:microsoft.com/office/officeart/2005/8/layout/hierarchy1"/>
    <dgm:cxn modelId="{42A77457-0FA0-4529-98EB-41F16C154148}" type="presParOf" srcId="{33116FD8-04D8-4FC7-A00E-D799B33030B7}" destId="{0319EFB4-DEAB-43B5-901E-4B70FF0D7A45}" srcOrd="0" destOrd="0" presId="urn:microsoft.com/office/officeart/2005/8/layout/hierarchy1"/>
    <dgm:cxn modelId="{97BE1CDD-72B3-41C4-B802-A3C3E2438343}" type="presParOf" srcId="{33116FD8-04D8-4FC7-A00E-D799B33030B7}" destId="{529A7152-6AC2-419D-8FCC-A58AB0DE8C12}" srcOrd="1" destOrd="0" presId="urn:microsoft.com/office/officeart/2005/8/layout/hierarchy1"/>
    <dgm:cxn modelId="{588A76A7-D1C8-4539-9C4D-5D1C6D539B7D}" type="presParOf" srcId="{529A7152-6AC2-419D-8FCC-A58AB0DE8C12}" destId="{FE6C04CA-9684-42A2-B7F3-CFDFCD7884E2}" srcOrd="0" destOrd="0" presId="urn:microsoft.com/office/officeart/2005/8/layout/hierarchy1"/>
    <dgm:cxn modelId="{57C5B550-96B1-4BBC-A467-747392905994}" type="presParOf" srcId="{FE6C04CA-9684-42A2-B7F3-CFDFCD7884E2}" destId="{DD0574E2-96E5-4BEF-AEBF-588E071B1A0B}" srcOrd="0" destOrd="0" presId="urn:microsoft.com/office/officeart/2005/8/layout/hierarchy1"/>
    <dgm:cxn modelId="{843C164D-DC52-48CA-BE2F-F848E7207B61}" type="presParOf" srcId="{FE6C04CA-9684-42A2-B7F3-CFDFCD7884E2}" destId="{713BEBA9-1DA3-472F-90C3-5CBFF9E6393F}" srcOrd="1" destOrd="0" presId="urn:microsoft.com/office/officeart/2005/8/layout/hierarchy1"/>
    <dgm:cxn modelId="{40450EBB-6F10-4D7A-BA2E-49116B247E45}" type="presParOf" srcId="{529A7152-6AC2-419D-8FCC-A58AB0DE8C12}" destId="{9BDD170C-4A1C-4796-B5B8-4AF566727BD5}" srcOrd="1" destOrd="0" presId="urn:microsoft.com/office/officeart/2005/8/layout/hierarchy1"/>
    <dgm:cxn modelId="{5C27D4F0-E212-4A62-8F78-4401A0C0BA8D}" type="presParOf" srcId="{19C2F9B6-649D-488D-8312-70691A0B1CBC}" destId="{B37B4CF7-2B50-4575-B14A-70F511857382}" srcOrd="2" destOrd="0" presId="urn:microsoft.com/office/officeart/2005/8/layout/hierarchy1"/>
    <dgm:cxn modelId="{929E5500-F035-4A64-BB7A-A70B98BAE39F}" type="presParOf" srcId="{19C2F9B6-649D-488D-8312-70691A0B1CBC}" destId="{5A7765A5-EE6C-4B39-A63B-088C31ADCE16}" srcOrd="3" destOrd="0" presId="urn:microsoft.com/office/officeart/2005/8/layout/hierarchy1"/>
    <dgm:cxn modelId="{A62FEECC-E597-4FFA-BAED-ED9A57BAB154}" type="presParOf" srcId="{5A7765A5-EE6C-4B39-A63B-088C31ADCE16}" destId="{5EB2FE88-949F-4D17-83D1-F944723DFD2F}" srcOrd="0" destOrd="0" presId="urn:microsoft.com/office/officeart/2005/8/layout/hierarchy1"/>
    <dgm:cxn modelId="{A955BAAD-F0F0-4104-BF77-E0B6FD6E1AC3}" type="presParOf" srcId="{5EB2FE88-949F-4D17-83D1-F944723DFD2F}" destId="{495F6591-166A-4EE7-BDA0-E7E055C7A572}" srcOrd="0" destOrd="0" presId="urn:microsoft.com/office/officeart/2005/8/layout/hierarchy1"/>
    <dgm:cxn modelId="{61DE47E6-E119-46EF-8149-278B8393C330}" type="presParOf" srcId="{5EB2FE88-949F-4D17-83D1-F944723DFD2F}" destId="{8BFC8E5F-ED30-484C-A9EC-FDD3BAC75A23}" srcOrd="1" destOrd="0" presId="urn:microsoft.com/office/officeart/2005/8/layout/hierarchy1"/>
    <dgm:cxn modelId="{6B2D7B7A-45EC-472A-A137-8557F0D1E623}" type="presParOf" srcId="{5A7765A5-EE6C-4B39-A63B-088C31ADCE16}" destId="{6B9DE32D-E6C4-412F-934B-14509F80B3C5}" srcOrd="1" destOrd="0" presId="urn:microsoft.com/office/officeart/2005/8/layout/hierarchy1"/>
    <dgm:cxn modelId="{A7D249A5-FE95-45D3-8287-E71F319938E0}" type="presParOf" srcId="{19C2F9B6-649D-488D-8312-70691A0B1CBC}" destId="{AD176E27-CA8D-4CA2-B1C5-150D5946AC03}" srcOrd="4" destOrd="0" presId="urn:microsoft.com/office/officeart/2005/8/layout/hierarchy1"/>
    <dgm:cxn modelId="{2EC74DE0-FBDA-49CD-AC40-5BF1DE4E0DEF}" type="presParOf" srcId="{19C2F9B6-649D-488D-8312-70691A0B1CBC}" destId="{D5E7392D-5A08-4940-A10F-18014F4F6BA6}" srcOrd="5" destOrd="0" presId="urn:microsoft.com/office/officeart/2005/8/layout/hierarchy1"/>
    <dgm:cxn modelId="{C8F737A9-C84C-46CE-85E1-F911D1179CD0}" type="presParOf" srcId="{D5E7392D-5A08-4940-A10F-18014F4F6BA6}" destId="{8FA2833E-B61B-4698-BA26-4CACFA2DF885}" srcOrd="0" destOrd="0" presId="urn:microsoft.com/office/officeart/2005/8/layout/hierarchy1"/>
    <dgm:cxn modelId="{C722D9D1-B424-416C-BD34-562A02189262}" type="presParOf" srcId="{8FA2833E-B61B-4698-BA26-4CACFA2DF885}" destId="{042831F8-048D-498A-A1B7-4DF39B6E6AF3}" srcOrd="0" destOrd="0" presId="urn:microsoft.com/office/officeart/2005/8/layout/hierarchy1"/>
    <dgm:cxn modelId="{1E2BED41-B97E-42CB-9D3C-944E7DCFD3BD}" type="presParOf" srcId="{8FA2833E-B61B-4698-BA26-4CACFA2DF885}" destId="{00A52432-B8AB-4603-9BEB-EC0E2D19B8AC}" srcOrd="1" destOrd="0" presId="urn:microsoft.com/office/officeart/2005/8/layout/hierarchy1"/>
    <dgm:cxn modelId="{EB601D3D-5E04-496B-8FFC-CA82F5A81A1E}" type="presParOf" srcId="{D5E7392D-5A08-4940-A10F-18014F4F6BA6}" destId="{29477A0A-C9C8-4E81-B84A-B4FC7DB21337}" srcOrd="1" destOrd="0" presId="urn:microsoft.com/office/officeart/2005/8/layout/hierarchy1"/>
    <dgm:cxn modelId="{8804F341-1628-4FFF-B9F8-0A05639FBC74}" type="presParOf" srcId="{29477A0A-C9C8-4E81-B84A-B4FC7DB21337}" destId="{5C0089CB-D80B-4D4E-A6E1-D663B3483A0C}" srcOrd="0" destOrd="0" presId="urn:microsoft.com/office/officeart/2005/8/layout/hierarchy1"/>
    <dgm:cxn modelId="{89E2298E-6144-484B-A1F1-D93D91A025EC}" type="presParOf" srcId="{29477A0A-C9C8-4E81-B84A-B4FC7DB21337}" destId="{0683B18E-F88E-4C1A-A57D-8C99303B047B}" srcOrd="1" destOrd="0" presId="urn:microsoft.com/office/officeart/2005/8/layout/hierarchy1"/>
    <dgm:cxn modelId="{DF8A7535-5B3F-44F4-B659-FF664065F7D0}" type="presParOf" srcId="{0683B18E-F88E-4C1A-A57D-8C99303B047B}" destId="{9466A552-33F2-4F79-B84E-167DDA9865EE}" srcOrd="0" destOrd="0" presId="urn:microsoft.com/office/officeart/2005/8/layout/hierarchy1"/>
    <dgm:cxn modelId="{B9608174-31D6-4441-BAB0-5AA213766E96}" type="presParOf" srcId="{9466A552-33F2-4F79-B84E-167DDA9865EE}" destId="{EB256743-1E93-4EF2-A7AF-6F23A3C31DD0}" srcOrd="0" destOrd="0" presId="urn:microsoft.com/office/officeart/2005/8/layout/hierarchy1"/>
    <dgm:cxn modelId="{4DD40416-EB98-4E87-A968-58D24CB7CC6D}" type="presParOf" srcId="{9466A552-33F2-4F79-B84E-167DDA9865EE}" destId="{481C02B9-00F0-40F0-84D2-66890BAD6F19}" srcOrd="1" destOrd="0" presId="urn:microsoft.com/office/officeart/2005/8/layout/hierarchy1"/>
    <dgm:cxn modelId="{C7ADD053-D62B-42BD-BD5A-CEA9C19FBCE3}" type="presParOf" srcId="{0683B18E-F88E-4C1A-A57D-8C99303B047B}" destId="{BD8C2A67-3FF0-4AB2-8C09-8E99A38F11B3}" srcOrd="1" destOrd="0" presId="urn:microsoft.com/office/officeart/2005/8/layout/hierarchy1"/>
    <dgm:cxn modelId="{2278867B-659A-44CF-B908-8EE6CB58FFB3}" type="presParOf" srcId="{A75D4EA7-00CE-4285-9F2A-2A393821D04F}" destId="{13FD6276-2997-41C1-B0A9-2D5E682002D0}" srcOrd="1" destOrd="0" presId="urn:microsoft.com/office/officeart/2005/8/layout/hierarchy1"/>
    <dgm:cxn modelId="{285B69C6-1BC1-4DC6-8320-DC779A6D383A}" type="presParOf" srcId="{13FD6276-2997-41C1-B0A9-2D5E682002D0}" destId="{8430CDFA-EB6D-4F69-BFC9-B34642492936}" srcOrd="0" destOrd="0" presId="urn:microsoft.com/office/officeart/2005/8/layout/hierarchy1"/>
    <dgm:cxn modelId="{62A3ADE4-2539-4567-A2C0-2129CCF761AD}" type="presParOf" srcId="{8430CDFA-EB6D-4F69-BFC9-B34642492936}" destId="{D9CA229A-5A56-4FC6-9477-FAF55EA5AEA1}" srcOrd="0" destOrd="0" presId="urn:microsoft.com/office/officeart/2005/8/layout/hierarchy1"/>
    <dgm:cxn modelId="{DD85D580-A233-456B-BB54-37BF9E0CC40F}" type="presParOf" srcId="{8430CDFA-EB6D-4F69-BFC9-B34642492936}" destId="{BC4721A0-94B9-490B-AD49-A172CD5F9FB0}" srcOrd="1" destOrd="0" presId="urn:microsoft.com/office/officeart/2005/8/layout/hierarchy1"/>
    <dgm:cxn modelId="{9AB86DFD-3DBC-497F-823C-CD99376A5F8D}" type="presParOf" srcId="{13FD6276-2997-41C1-B0A9-2D5E682002D0}" destId="{F589B24F-4516-432C-97D9-3A121D4CFE7B}" srcOrd="1" destOrd="0" presId="urn:microsoft.com/office/officeart/2005/8/layout/hierarchy1"/>
  </dgm:cxnLst>
  <dgm:bg/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85EA6-20C6-42CB-AA89-040A5C46F89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C3AB7E-3A89-40B8-8E42-63083B7F9BC2}">
      <dgm:prSet phldrT="[Текст]" custT="1"/>
      <dgm:spPr/>
      <dgm:t>
        <a:bodyPr/>
        <a:lstStyle/>
        <a:p>
          <a:r>
            <a:rPr lang="uk-UA" sz="2100" b="0" i="0" baseline="0" dirty="0" smtClean="0">
              <a:latin typeface="Times New Roman" pitchFamily="18" charset="0"/>
              <a:cs typeface="Times New Roman" pitchFamily="18" charset="0"/>
            </a:rPr>
            <a:t>1) 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783361A4-95F5-4798-ADFC-29281420EF7C}" type="parTrans" cxnId="{09E629D8-4071-44B6-B68C-62CF8BACF3E9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7857FAA4-F02D-4759-AC0A-192A17A3D93F}" type="sibTrans" cxnId="{09E629D8-4071-44B6-B68C-62CF8BACF3E9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85E912D2-7E58-436E-9A7D-6AE4525BE34A}">
      <dgm:prSet phldrT="[Текст]" custT="1"/>
      <dgm:spPr/>
      <dgm:t>
        <a:bodyPr/>
        <a:lstStyle/>
        <a:p>
          <a:pPr rtl="0"/>
          <a:r>
            <a:rPr lang="en-US" sz="2100" dirty="0" smtClean="0">
              <a:latin typeface="Times New Roman" pitchFamily="18" charset="0"/>
              <a:cs typeface="Times New Roman" pitchFamily="18" charset="0"/>
            </a:rPr>
            <a:t>Social networks do not unite society; it is, rather, broken network institutions. 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2D830C76-E50D-474F-BD42-12AD6CAFC744}" type="parTrans" cxnId="{CD3375ED-4A49-440C-A2CD-823A795AC6D5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F45A5970-F0AC-4F1B-8196-C8890C11B403}" type="sibTrans" cxnId="{CD3375ED-4A49-440C-A2CD-823A795AC6D5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9690F37B-12B2-4DA6-85CF-70B26D9B584E}">
      <dgm:prSet phldrT="[Текст]" custT="1"/>
      <dgm:spPr/>
      <dgm:t>
        <a:bodyPr/>
        <a:lstStyle/>
        <a:p>
          <a:r>
            <a:rPr lang="uk-UA" sz="2100" b="0" i="0" baseline="0" dirty="0" smtClean="0">
              <a:latin typeface="Times New Roman" pitchFamily="18" charset="0"/>
              <a:cs typeface="Times New Roman" pitchFamily="18" charset="0"/>
            </a:rPr>
            <a:t>2) 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5DE00961-C65E-4172-B399-14E7E961562F}" type="parTrans" cxnId="{8290DF5B-E4A7-4275-AFA3-1CAED43A7B89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22419BB2-4D4E-4BCA-8EE8-066CF502BA41}" type="sibTrans" cxnId="{8290DF5B-E4A7-4275-AFA3-1CAED43A7B89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F1107285-CE59-4B50-888A-C5A87E8924A8}">
      <dgm:prSet phldrT="[Текст]" custT="1"/>
      <dgm:spPr/>
      <dgm:t>
        <a:bodyPr/>
        <a:lstStyle/>
        <a:p>
          <a:pPr rtl="0"/>
          <a:r>
            <a:rPr lang="en-US" sz="2100" dirty="0" smtClean="0">
              <a:latin typeface="Times New Roman" pitchFamily="18" charset="0"/>
              <a:cs typeface="Times New Roman" pitchFamily="18" charset="0"/>
            </a:rPr>
            <a:t>Social relations are oriented in one direction, and such an important component as feedback mechanism is absent; 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9D582053-C89A-4521-9EE1-0D6AB63FEBF8}" type="parTrans" cxnId="{E80BBA04-7863-47DE-A757-D044094DC9DF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FA92310A-2FF2-4E83-9DCE-ADDE2B766F63}" type="sibTrans" cxnId="{E80BBA04-7863-47DE-A757-D044094DC9DF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8337DAB9-523E-4C0E-B2F4-57756C71A8CC}">
      <dgm:prSet phldrT="[Текст]" custT="1"/>
      <dgm:spPr/>
      <dgm:t>
        <a:bodyPr/>
        <a:lstStyle/>
        <a:p>
          <a:r>
            <a:rPr lang="uk-UA" sz="2100" b="0" i="0" baseline="0" dirty="0" smtClean="0">
              <a:latin typeface="Times New Roman" pitchFamily="18" charset="0"/>
              <a:cs typeface="Times New Roman" pitchFamily="18" charset="0"/>
            </a:rPr>
            <a:t>3)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39B4B711-D656-4784-9BB2-C5EB1FDFF7A7}" type="parTrans" cxnId="{F49B0C77-1FFA-46D5-8F2A-B13D4F8DA7E8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11E0F30D-51AC-4C6D-B77F-7294D61230CB}" type="sibTrans" cxnId="{F49B0C77-1FFA-46D5-8F2A-B13D4F8DA7E8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F709D6EB-B2EC-4BEB-8B49-ED6871464B10}">
      <dgm:prSet phldrT="[Текст]" custT="1"/>
      <dgm:spPr/>
      <dgm:t>
        <a:bodyPr/>
        <a:lstStyle/>
        <a:p>
          <a:pPr rtl="0"/>
          <a:r>
            <a:rPr lang="en-US" sz="2100" dirty="0" smtClean="0">
              <a:latin typeface="Times New Roman" pitchFamily="18" charset="0"/>
              <a:cs typeface="Times New Roman" pitchFamily="18" charset="0"/>
            </a:rPr>
            <a:t>Individuals are overwhelmed not considered as agents socio-economic system. 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38D654D5-0BB4-4A58-A3A1-745126A0693B}" type="parTrans" cxnId="{8A1B9B93-517C-4862-94B4-EB2DB38A009A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E60F9EC2-DF36-4642-A7E7-DC6C5939F827}" type="sibTrans" cxnId="{8A1B9B93-517C-4862-94B4-EB2DB38A009A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48A7C0C0-EE40-492D-AC31-C1E27BA7C751}" type="pres">
      <dgm:prSet presAssocID="{32585EA6-20C6-42CB-AA89-040A5C46F8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AA13C-65D5-480D-8F86-4FEC00AD9623}" type="pres">
      <dgm:prSet presAssocID="{3EC3AB7E-3A89-40B8-8E42-63083B7F9BC2}" presName="linNode" presStyleCnt="0"/>
      <dgm:spPr/>
    </dgm:pt>
    <dgm:pt modelId="{02CAF975-854D-4F0F-A5BD-8EBDC6822C30}" type="pres">
      <dgm:prSet presAssocID="{3EC3AB7E-3A89-40B8-8E42-63083B7F9BC2}" presName="parentText" presStyleLbl="node1" presStyleIdx="0" presStyleCnt="3" custScaleX="25387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C69AF-D05F-4F65-BD63-116B5C5E81AA}" type="pres">
      <dgm:prSet presAssocID="{3EC3AB7E-3A89-40B8-8E42-63083B7F9BC2}" presName="descendantText" presStyleLbl="alignAccFollowNode1" presStyleIdx="0" presStyleCnt="3" custScaleX="138717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9C2A7-EAE6-451E-8DA5-C778B878936E}" type="pres">
      <dgm:prSet presAssocID="{7857FAA4-F02D-4759-AC0A-192A17A3D93F}" presName="sp" presStyleCnt="0"/>
      <dgm:spPr/>
    </dgm:pt>
    <dgm:pt modelId="{E1124C7C-47C5-4AC5-A065-209FB5635D8D}" type="pres">
      <dgm:prSet presAssocID="{9690F37B-12B2-4DA6-85CF-70B26D9B584E}" presName="linNode" presStyleCnt="0"/>
      <dgm:spPr/>
    </dgm:pt>
    <dgm:pt modelId="{46B0B18B-69FF-4284-9837-27DFFA427142}" type="pres">
      <dgm:prSet presAssocID="{9690F37B-12B2-4DA6-85CF-70B26D9B584E}" presName="parentText" presStyleLbl="node1" presStyleIdx="1" presStyleCnt="3" custScaleX="25387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079EB-9D10-47D9-B82A-368752AB1446}" type="pres">
      <dgm:prSet presAssocID="{9690F37B-12B2-4DA6-85CF-70B26D9B584E}" presName="descendantText" presStyleLbl="alignAccFollowNode1" presStyleIdx="1" presStyleCnt="3" custScaleX="138717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D477C-D79B-4CF2-90C9-360D1B03777D}" type="pres">
      <dgm:prSet presAssocID="{22419BB2-4D4E-4BCA-8EE8-066CF502BA41}" presName="sp" presStyleCnt="0"/>
      <dgm:spPr/>
    </dgm:pt>
    <dgm:pt modelId="{8F5B5670-6908-40B5-8CD8-EE5DE7F2AA97}" type="pres">
      <dgm:prSet presAssocID="{8337DAB9-523E-4C0E-B2F4-57756C71A8CC}" presName="linNode" presStyleCnt="0"/>
      <dgm:spPr/>
    </dgm:pt>
    <dgm:pt modelId="{076B3211-85F0-4681-B6ED-B911A019F3E2}" type="pres">
      <dgm:prSet presAssocID="{8337DAB9-523E-4C0E-B2F4-57756C71A8CC}" presName="parentText" presStyleLbl="node1" presStyleIdx="2" presStyleCnt="3" custScaleX="25387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2CCF4-7C93-49EF-83A6-EC735F6E411C}" type="pres">
      <dgm:prSet presAssocID="{8337DAB9-523E-4C0E-B2F4-57756C71A8CC}" presName="descendantText" presStyleLbl="alignAccFollowNode1" presStyleIdx="2" presStyleCnt="3" custScaleX="138717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0DF5B-E4A7-4275-AFA3-1CAED43A7B89}" srcId="{32585EA6-20C6-42CB-AA89-040A5C46F896}" destId="{9690F37B-12B2-4DA6-85CF-70B26D9B584E}" srcOrd="1" destOrd="0" parTransId="{5DE00961-C65E-4172-B399-14E7E961562F}" sibTransId="{22419BB2-4D4E-4BCA-8EE8-066CF502BA41}"/>
    <dgm:cxn modelId="{F11F4923-1A49-4CCD-BCCF-8F45B32E2B44}" type="presOf" srcId="{32585EA6-20C6-42CB-AA89-040A5C46F896}" destId="{48A7C0C0-EE40-492D-AC31-C1E27BA7C751}" srcOrd="0" destOrd="0" presId="urn:microsoft.com/office/officeart/2005/8/layout/vList5"/>
    <dgm:cxn modelId="{E80BBA04-7863-47DE-A757-D044094DC9DF}" srcId="{9690F37B-12B2-4DA6-85CF-70B26D9B584E}" destId="{F1107285-CE59-4B50-888A-C5A87E8924A8}" srcOrd="0" destOrd="0" parTransId="{9D582053-C89A-4521-9EE1-0D6AB63FEBF8}" sibTransId="{FA92310A-2FF2-4E83-9DCE-ADDE2B766F63}"/>
    <dgm:cxn modelId="{8A1B9B93-517C-4862-94B4-EB2DB38A009A}" srcId="{8337DAB9-523E-4C0E-B2F4-57756C71A8CC}" destId="{F709D6EB-B2EC-4BEB-8B49-ED6871464B10}" srcOrd="0" destOrd="0" parTransId="{38D654D5-0BB4-4A58-A3A1-745126A0693B}" sibTransId="{E60F9EC2-DF36-4642-A7E7-DC6C5939F827}"/>
    <dgm:cxn modelId="{CD3375ED-4A49-440C-A2CD-823A795AC6D5}" srcId="{3EC3AB7E-3A89-40B8-8E42-63083B7F9BC2}" destId="{85E912D2-7E58-436E-9A7D-6AE4525BE34A}" srcOrd="0" destOrd="0" parTransId="{2D830C76-E50D-474F-BD42-12AD6CAFC744}" sibTransId="{F45A5970-F0AC-4F1B-8196-C8890C11B403}"/>
    <dgm:cxn modelId="{C5502D41-2134-44C7-A374-94DB3263D8BA}" type="presOf" srcId="{F1107285-CE59-4B50-888A-C5A87E8924A8}" destId="{FA2079EB-9D10-47D9-B82A-368752AB1446}" srcOrd="0" destOrd="0" presId="urn:microsoft.com/office/officeart/2005/8/layout/vList5"/>
    <dgm:cxn modelId="{09E629D8-4071-44B6-B68C-62CF8BACF3E9}" srcId="{32585EA6-20C6-42CB-AA89-040A5C46F896}" destId="{3EC3AB7E-3A89-40B8-8E42-63083B7F9BC2}" srcOrd="0" destOrd="0" parTransId="{783361A4-95F5-4798-ADFC-29281420EF7C}" sibTransId="{7857FAA4-F02D-4759-AC0A-192A17A3D93F}"/>
    <dgm:cxn modelId="{1822911D-2213-4FED-98D1-F7BF86F461BD}" type="presOf" srcId="{8337DAB9-523E-4C0E-B2F4-57756C71A8CC}" destId="{076B3211-85F0-4681-B6ED-B911A019F3E2}" srcOrd="0" destOrd="0" presId="urn:microsoft.com/office/officeart/2005/8/layout/vList5"/>
    <dgm:cxn modelId="{B481FD16-5CDF-450F-BEBE-CBDFFF352086}" type="presOf" srcId="{F709D6EB-B2EC-4BEB-8B49-ED6871464B10}" destId="{3132CCF4-7C93-49EF-83A6-EC735F6E411C}" srcOrd="0" destOrd="0" presId="urn:microsoft.com/office/officeart/2005/8/layout/vList5"/>
    <dgm:cxn modelId="{AAA6FD8F-91E4-4C14-81A6-07BB642A9CF6}" type="presOf" srcId="{9690F37B-12B2-4DA6-85CF-70B26D9B584E}" destId="{46B0B18B-69FF-4284-9837-27DFFA427142}" srcOrd="0" destOrd="0" presId="urn:microsoft.com/office/officeart/2005/8/layout/vList5"/>
    <dgm:cxn modelId="{AB752C3A-F631-4FF9-9003-4A3AC737E25F}" type="presOf" srcId="{85E912D2-7E58-436E-9A7D-6AE4525BE34A}" destId="{6E8C69AF-D05F-4F65-BD63-116B5C5E81AA}" srcOrd="0" destOrd="0" presId="urn:microsoft.com/office/officeart/2005/8/layout/vList5"/>
    <dgm:cxn modelId="{2257058F-3A46-4577-86A1-9758524566DB}" type="presOf" srcId="{3EC3AB7E-3A89-40B8-8E42-63083B7F9BC2}" destId="{02CAF975-854D-4F0F-A5BD-8EBDC6822C30}" srcOrd="0" destOrd="0" presId="urn:microsoft.com/office/officeart/2005/8/layout/vList5"/>
    <dgm:cxn modelId="{F49B0C77-1FFA-46D5-8F2A-B13D4F8DA7E8}" srcId="{32585EA6-20C6-42CB-AA89-040A5C46F896}" destId="{8337DAB9-523E-4C0E-B2F4-57756C71A8CC}" srcOrd="2" destOrd="0" parTransId="{39B4B711-D656-4784-9BB2-C5EB1FDFF7A7}" sibTransId="{11E0F30D-51AC-4C6D-B77F-7294D61230CB}"/>
    <dgm:cxn modelId="{DE6B2567-62B9-4C1B-B11F-56FCBB55732C}" type="presParOf" srcId="{48A7C0C0-EE40-492D-AC31-C1E27BA7C751}" destId="{E18AA13C-65D5-480D-8F86-4FEC00AD9623}" srcOrd="0" destOrd="0" presId="urn:microsoft.com/office/officeart/2005/8/layout/vList5"/>
    <dgm:cxn modelId="{68CA7B7C-EB11-44FF-9FFC-3DDD055B3950}" type="presParOf" srcId="{E18AA13C-65D5-480D-8F86-4FEC00AD9623}" destId="{02CAF975-854D-4F0F-A5BD-8EBDC6822C30}" srcOrd="0" destOrd="0" presId="urn:microsoft.com/office/officeart/2005/8/layout/vList5"/>
    <dgm:cxn modelId="{E28DCB2E-046C-431B-B840-AE1F59C912CF}" type="presParOf" srcId="{E18AA13C-65D5-480D-8F86-4FEC00AD9623}" destId="{6E8C69AF-D05F-4F65-BD63-116B5C5E81AA}" srcOrd="1" destOrd="0" presId="urn:microsoft.com/office/officeart/2005/8/layout/vList5"/>
    <dgm:cxn modelId="{142C76B3-9C8A-430A-8B8A-73997C80385C}" type="presParOf" srcId="{48A7C0C0-EE40-492D-AC31-C1E27BA7C751}" destId="{3899C2A7-EAE6-451E-8DA5-C778B878936E}" srcOrd="1" destOrd="0" presId="urn:microsoft.com/office/officeart/2005/8/layout/vList5"/>
    <dgm:cxn modelId="{8AE47358-FC72-4CC1-9539-ECDACE24DB70}" type="presParOf" srcId="{48A7C0C0-EE40-492D-AC31-C1E27BA7C751}" destId="{E1124C7C-47C5-4AC5-A065-209FB5635D8D}" srcOrd="2" destOrd="0" presId="urn:microsoft.com/office/officeart/2005/8/layout/vList5"/>
    <dgm:cxn modelId="{B3DCDA13-B5FE-4174-9CAF-21A417C08151}" type="presParOf" srcId="{E1124C7C-47C5-4AC5-A065-209FB5635D8D}" destId="{46B0B18B-69FF-4284-9837-27DFFA427142}" srcOrd="0" destOrd="0" presId="urn:microsoft.com/office/officeart/2005/8/layout/vList5"/>
    <dgm:cxn modelId="{9870AFCC-D10F-47D2-86C2-1095943E9560}" type="presParOf" srcId="{E1124C7C-47C5-4AC5-A065-209FB5635D8D}" destId="{FA2079EB-9D10-47D9-B82A-368752AB1446}" srcOrd="1" destOrd="0" presId="urn:microsoft.com/office/officeart/2005/8/layout/vList5"/>
    <dgm:cxn modelId="{0AF4A2A3-0127-44BB-8F87-69B65F70B8B5}" type="presParOf" srcId="{48A7C0C0-EE40-492D-AC31-C1E27BA7C751}" destId="{6A3D477C-D79B-4CF2-90C9-360D1B03777D}" srcOrd="3" destOrd="0" presId="urn:microsoft.com/office/officeart/2005/8/layout/vList5"/>
    <dgm:cxn modelId="{30589C45-A43D-4B8D-8542-FBF56F972B66}" type="presParOf" srcId="{48A7C0C0-EE40-492D-AC31-C1E27BA7C751}" destId="{8F5B5670-6908-40B5-8CD8-EE5DE7F2AA97}" srcOrd="4" destOrd="0" presId="urn:microsoft.com/office/officeart/2005/8/layout/vList5"/>
    <dgm:cxn modelId="{A84F4795-B3EC-484D-AD01-82AF0C5B6B6D}" type="presParOf" srcId="{8F5B5670-6908-40B5-8CD8-EE5DE7F2AA97}" destId="{076B3211-85F0-4681-B6ED-B911A019F3E2}" srcOrd="0" destOrd="0" presId="urn:microsoft.com/office/officeart/2005/8/layout/vList5"/>
    <dgm:cxn modelId="{61642053-5F6C-4B23-A0C1-32603530E333}" type="presParOf" srcId="{8F5B5670-6908-40B5-8CD8-EE5DE7F2AA97}" destId="{3132CCF4-7C93-49EF-83A6-EC735F6E411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928670"/>
            <a:ext cx="678244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rgbClr val="00005C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Future of Social Networks as a Condition of Accumulation and Social Capital </a:t>
            </a:r>
            <a:endParaRPr lang="ru-RU" sz="5400" b="1" dirty="0" smtClean="0">
              <a:ln w="900" cmpd="sng">
                <a:solidFill>
                  <a:srgbClr val="00005C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dirty="0">
              <a:ln w="900" cmpd="sng">
                <a:solidFill>
                  <a:srgbClr val="00005C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714620"/>
            <a:ext cx="4857784" cy="31668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У? </a:t>
            </a:r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to share a small number of nodes have an overwhelming number of links.</a:t>
            </a:r>
            <a:endParaRPr lang="uk-UA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to extract 80% of nodes the system is able to survive while maintaining a small number of nodes.</a:t>
            </a:r>
            <a:endParaRPr lang="uk-UA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there are threats: viruses, economic </a:t>
            </a:r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collapse.</a:t>
            </a:r>
            <a:endParaRPr lang="ru-RU" sz="2000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85860"/>
            <a:ext cx="8286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Self-organizing networks are extremely sustainable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57818" y="5500702"/>
            <a:ext cx="3571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process of forming social networks</a:t>
            </a:r>
            <a:endParaRPr lang="uk-UA" dirty="0" smtClean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D:\лицей ХДУ\економіка\МАН економіка\апробация\к презентации\socialnetwork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357586" cy="2752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 descr="D:\лицей ХДУ\економіка\МАН економіка\апробация\к презентации\untitled12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25" y="2428868"/>
            <a:ext cx="3690969" cy="2768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715140" y="1428736"/>
            <a:ext cx="2214578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network</a:t>
            </a:r>
            <a:r>
              <a:rPr lang="de-DE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relationships</a:t>
            </a:r>
            <a:endParaRPr lang="ru-RU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1428736"/>
            <a:ext cx="2714644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indirect</a:t>
            </a:r>
            <a:r>
              <a:rPr lang="de-DE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relationship</a:t>
            </a:r>
            <a:endParaRPr lang="ru-RU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500702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will meet the </a:t>
            </a:r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human’s aspirations</a:t>
            </a:r>
            <a:endParaRPr lang="ru-RU" b="1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7496"/>
            <a:ext cx="2786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 best to do their job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4683" y="2786058"/>
            <a:ext cx="31993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work is more correct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6215082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uilt</a:t>
            </a:r>
            <a:r>
              <a:rPr lang="de-DE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on </a:t>
            </a:r>
            <a:r>
              <a:rPr lang="de-DE" b="1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direct</a:t>
            </a:r>
            <a:r>
              <a:rPr lang="de-DE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peer</a:t>
            </a:r>
            <a:r>
              <a:rPr lang="de-DE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relations</a:t>
            </a:r>
            <a:endParaRPr lang="ru-RU" b="1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929066"/>
            <a:ext cx="2543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perform well the previous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6866" y="3786190"/>
            <a:ext cx="3187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perform kind of work in the future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786322"/>
            <a:ext cx="2097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creative</a:t>
            </a:r>
            <a:r>
              <a:rPr lang="de-DE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foundation</a:t>
            </a:r>
            <a:endParaRPr lang="ru-RU" b="1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071546"/>
            <a:ext cx="467025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ONSEQUENCES </a:t>
            </a:r>
            <a:endParaRPr lang="ru-RU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857232"/>
            <a:ext cx="81158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Predicted development of social networks 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2143116"/>
          <a:ext cx="8397764" cy="452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928802"/>
          <a:ext cx="864396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 descr="D:\лицей ХДУ\економіка\МАН економіка\апробация\к презентации\social-networks-masthe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5290638"/>
            <a:ext cx="3643338" cy="1567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642918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Evolutionary development of social networks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Prospects for the use of social networking in the field of information and communication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endParaRPr lang="uk-UA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uk-UA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network research community; 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network of youth oriented, focused on dialogue generations.</a:t>
            </a:r>
            <a:endParaRPr lang="ru-RU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3357562"/>
          <a:ext cx="9144000" cy="397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2786058"/>
          <a:ext cx="842968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142984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Problems of information sphere Ukraine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648063"/>
            <a:ext cx="8072494" cy="5209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 algn="just"/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1) The active use of employees for access to social capital, which accumulates in social networks; </a:t>
            </a:r>
            <a:endParaRPr lang="ru-RU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2) Formation in educational institutions working groups of the leading IT-specialists and sociologists (experts) for realization of the project using social networks in operation human potential; </a:t>
            </a:r>
            <a:endParaRPr lang="ru-RU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3) Ensuring integration locally-computer networks in public social networks; </a:t>
            </a:r>
            <a:endParaRPr lang="ru-RU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4) Combination of official sites of their representative offices in social networks; </a:t>
            </a:r>
            <a:endParaRPr lang="ru-RU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5) Formation of transformation leaders of employees: part specialists in thematic discussions, </a:t>
            </a:r>
            <a:endParaRPr lang="ru-RU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6) Creating trust target audience social networks to employees' opinions, as reliable sources of information in the field; </a:t>
            </a:r>
            <a:endParaRPr lang="ru-RU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7) Monitoring data on using social networks in operation human potential educational institutions: the survey, testing. </a:t>
            </a:r>
            <a:endParaRPr lang="ru-RU" sz="2000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18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Methodological approaches to the use of social networks in the management of human resources companies to ensure their sustainable development: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71546"/>
            <a:ext cx="55721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429124" y="1928802"/>
            <a:ext cx="4500594" cy="9694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7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shodennik</a:t>
            </a:r>
            <a:r>
              <a:rPr lang="ru-RU" sz="5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r>
              <a:rPr lang="de-DE" sz="57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ua</a:t>
            </a:r>
            <a:endParaRPr lang="ru-RU" sz="5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214423"/>
            <a:ext cx="4429124" cy="32147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your attention!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Новая папка (3)\Новая папка\МАН економіка\апробация\к презентации\83_13-347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489188" cy="6468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D:\лицей ХДУ\економіка\МАН економіка\апробация\к презентации\social-networks-s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2462417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D:\лицей ХДУ\економіка\МАН економіка\апробация\к презентации\scwf_sweden_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694" y="2420888"/>
            <a:ext cx="2052000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mssprojectsanalytics.com/Portals/167901/images/Primavera%20P6%20progress%20lin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492896"/>
            <a:ext cx="2735999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267744" y="620688"/>
            <a:ext cx="5376090" cy="1038582"/>
          </a:xfrm>
          <a:prstGeom prst="round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5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INTRODUCTION</a:t>
            </a:r>
            <a:endParaRPr lang="ru-RU" sz="5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4572008"/>
            <a:ext cx="2990738" cy="724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SOCIO-ECONOMIC </a:t>
            </a:r>
            <a:r>
              <a:rPr lang="de-DE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endParaRPr lang="ru-RU" b="1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581128"/>
            <a:ext cx="2643206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SOCIAL NETWORKS</a:t>
            </a:r>
            <a:r>
              <a:rPr lang="uk-UA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3032" y="4509120"/>
            <a:ext cx="201622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SOCIAL CAPITAL</a:t>
            </a:r>
            <a:endParaRPr lang="ru-RU" b="1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928926" y="3071810"/>
            <a:ext cx="428628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00694" y="3071810"/>
            <a:ext cx="428628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D:\лицей ХДУ\економіка\МАН економіка\апробация\к презентации\jigsaw-puzzle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357554" y="1785926"/>
            <a:ext cx="1500198" cy="571504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5720" y="857232"/>
            <a:ext cx="1785950" cy="571504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kuyam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43042" y="2285992"/>
            <a:ext cx="1214446" cy="571504"/>
          </a:xfrm>
          <a:prstGeom prst="wedgeRoundRectCallou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Burt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43438" y="3286124"/>
            <a:ext cx="1785950" cy="571504"/>
          </a:xfrm>
          <a:prstGeom prst="wedgeRoundRect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Coleman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143372" y="2428868"/>
            <a:ext cx="1571636" cy="571504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Bourdieu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928662" y="1571612"/>
            <a:ext cx="1428760" cy="571504"/>
          </a:xfrm>
          <a:prstGeom prst="wedgeRoundRect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Baker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072330" y="2714620"/>
            <a:ext cx="1571636" cy="571504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Hanifan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000232" y="3143248"/>
            <a:ext cx="1857388" cy="571504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Passeron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857620" y="214290"/>
            <a:ext cx="1285884" cy="357166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071934" y="714356"/>
            <a:ext cx="1643074" cy="571504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yenk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429388" y="1785926"/>
            <a:ext cx="1500198" cy="571504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Pathnam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071670" y="357166"/>
            <a:ext cx="1500198" cy="571504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Shiff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143504" y="1428736"/>
            <a:ext cx="1714512" cy="428628"/>
          </a:xfrm>
          <a:prstGeom prst="wedgeRoundRectCallou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Jacobs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357422" y="1000108"/>
            <a:ext cx="1857388" cy="571504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Yemelyanenko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4786322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World Bank</a:t>
            </a:r>
            <a:endParaRPr lang="uk-UA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012613" y="4143380"/>
            <a:ext cx="3917073" cy="2357454"/>
            <a:chOff x="5012613" y="4143380"/>
            <a:chExt cx="3917073" cy="235745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357818" y="4143380"/>
              <a:ext cx="3571868" cy="2357454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Social 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capital is not just the sum of the institutions which underpin a society – it is the glue that holds them together.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6398048">
              <a:off x="5012613" y="5869876"/>
              <a:ext cx="428628" cy="428628"/>
            </a:xfrm>
            <a:prstGeom prst="triangl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2357430"/>
            <a:ext cx="2700000" cy="3240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a process where some form of global order or coordination arises out of the local interactions between the components of an initially disordered system.</a:t>
            </a:r>
            <a:endParaRPr lang="ru-RU" sz="2000" b="1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071546"/>
            <a:ext cx="364333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SELFORGA-NIZATION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15074" y="2357430"/>
            <a:ext cx="2700000" cy="3240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a social structure made up of a set of social actors (such as individuals or organizations) and a set of the dyadic ties between these actors.</a:t>
            </a:r>
            <a:r>
              <a:rPr lang="uk-UA" sz="2000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166" y="1142984"/>
            <a:ext cx="30718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NETWORKS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71546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CAPITAL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786050" y="1357298"/>
            <a:ext cx="500066" cy="642942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5857884" y="1500174"/>
            <a:ext cx="642942" cy="357190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050" y="2357430"/>
            <a:ext cx="2700000" cy="3240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Social capital refers to the institutions, relationships, and norms that shape the quality and quantity of a society's social interactions. </a:t>
            </a:r>
            <a:endParaRPr lang="ru-RU" sz="2000" b="1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1285852" y="2071678"/>
            <a:ext cx="142876" cy="35719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4572000" y="2000240"/>
            <a:ext cx="142876" cy="42862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7500958" y="2071678"/>
            <a:ext cx="142876" cy="35719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D:\лицей ХДУ\економіка\МАН економіка\апробация\к презентации\1304457823_socialni-merez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00174"/>
            <a:ext cx="2972956" cy="2528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142908" y="2071678"/>
            <a:ext cx="3500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law</a:t>
            </a:r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diminishing</a:t>
            </a:r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returns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1714488"/>
            <a:ext cx="2714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effect</a:t>
            </a:r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increasing</a:t>
            </a:r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returns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4429132"/>
            <a:ext cx="6715172" cy="1600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if the products or technology enters the network, it will not be supported due to its competitive </a:t>
            </a:r>
            <a:r>
              <a:rPr lang="en-US" sz="22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advantages, but </a:t>
            </a:r>
            <a:r>
              <a:rPr lang="en-US" sz="22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through linkages that created opportunities for advancement in the market.</a:t>
            </a:r>
            <a:endParaRPr lang="ru-RU" sz="2200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485747">
            <a:off x="1853034" y="3817955"/>
            <a:ext cx="2286016" cy="857256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20372930" flipV="1">
            <a:off x="1651955" y="871928"/>
            <a:ext cx="2286016" cy="872304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00760" y="2357430"/>
            <a:ext cx="857256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500042"/>
            <a:ext cx="8429684" cy="16685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uk-UA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b="1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іа</a:t>
            </a:r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capital</a:t>
            </a:r>
            <a:r>
              <a:rPr lang="uk-UA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lang="uk-UA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social</a:t>
            </a:r>
            <a:r>
              <a:rPr lang="uk-UA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networks</a:t>
            </a:r>
            <a:r>
              <a:rPr lang="uk-UA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de-DE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becomes</a:t>
            </a:r>
            <a:r>
              <a:rPr lang="de-DE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positive</a:t>
            </a:r>
            <a:r>
              <a:rPr lang="ru-RU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externalities</a:t>
            </a:r>
            <a:r>
              <a:rPr lang="uk-UA" sz="20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i</a:t>
            </a: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the cost or benefit that affects a party who did not choose to incur that cost or benefit</a:t>
            </a:r>
            <a:endParaRPr lang="uk-UA" dirty="0" smtClean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MSB=MB+MEB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(1)</a:t>
            </a:r>
            <a:endParaRPr lang="ru-RU" dirty="0" smtClean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MSB – (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marginal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social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benefits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r>
              <a:rPr lang="ru-RU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MB – (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marginal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benefits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r>
              <a:rPr lang="ru-RU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MEB – (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marginal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external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benefits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КНУ імені Тараса Григоровича Шевченка\статті\Херсон 2014\Новый точечный рисунок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70"/>
            <a:ext cx="385765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643174" y="6357934"/>
            <a:ext cx="3620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Synergetic effect in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іа</a:t>
            </a: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lang="ru-RU" dirty="0" smtClean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2428844"/>
            <a:ext cx="4320000" cy="2143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sz="2300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de-DE" sz="2300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embodied</a:t>
            </a:r>
            <a:r>
              <a:rPr lang="de-DE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sz="2300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networks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3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technological effect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result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is</a:t>
            </a:r>
            <a:r>
              <a:rPr lang="ru-RU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change of utility or production function impairment third parties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300" dirty="0" smtClean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429984"/>
            <a:ext cx="4534282" cy="214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human 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sz="2300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</a:t>
            </a:r>
            <a:r>
              <a:rPr lang="en-US" sz="23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synergetic effect </a:t>
            </a:r>
            <a:r>
              <a:rPr lang="uk-UA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3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economic growth, the development of productive forces and scientific and technical progress</a:t>
            </a:r>
            <a:endParaRPr lang="ru-RU" sz="2300" dirty="0" smtClean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5984" y="2285968"/>
            <a:ext cx="464347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143108" y="2428844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2357406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286248" y="2213736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лицей ХДУ\економіка\МАН економіка\апробация\к презентации\social-netwo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3571900" cy="301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354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WEB-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974" y="3429000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</a:t>
            </a:r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de-DE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loss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2080" y="3429000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in/win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1643050"/>
            <a:ext cx="8572560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The principle is a new mindset - the system is considered as an indivisible whole.</a:t>
            </a:r>
            <a:endParaRPr lang="ru-RU" dirty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714884"/>
            <a:ext cx="23134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web-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thinking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5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5286388"/>
            <a:ext cx="6000792" cy="1123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Web-strategy suggests that the main choices that leader needs to do is to which node connections should join (or a node) and what role it should play.</a:t>
            </a:r>
            <a:endParaRPr lang="ru-RU" sz="2000" dirty="0">
              <a:solidFill>
                <a:srgbClr val="00005C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786578" y="4000504"/>
            <a:ext cx="1800000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85786" y="4000504"/>
            <a:ext cx="1800000" cy="4191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flipV="1">
            <a:off x="4500562" y="5143512"/>
            <a:ext cx="285752" cy="42862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71480"/>
            <a:ext cx="5354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WEB-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1428736"/>
            <a:ext cx="8286808" cy="7831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lang="ru-RU" sz="20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strategy</a:t>
            </a:r>
            <a:r>
              <a:rPr lang="uk-UA" sz="20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used </a:t>
            </a:r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long-term planning strategy or business. It involves the construction of the so-called pyramid </a:t>
            </a:r>
            <a:r>
              <a:rPr lang="uk-UA" sz="20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Web Strategy Pyramid</a:t>
            </a:r>
            <a:r>
              <a:rPr lang="uk-UA" sz="20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 </a:t>
            </a:r>
            <a:endParaRPr lang="ru-RU" sz="2000" dirty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9-02_pyrami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3857652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14348" y="6286520"/>
            <a:ext cx="28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Web Strategy Pyramid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48" y="2428868"/>
            <a:ext cx="3857652" cy="1055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Pay</a:t>
            </a:r>
            <a:r>
              <a:rPr lang="uk-UA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</a:t>
            </a:r>
            <a:r>
              <a:rPr lang="uk-UA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click </a:t>
            </a:r>
            <a:r>
              <a:rPr lang="uk-UA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you’re a small/medium business selling a complex product to a small niche market, SEO and PPC may be more important for you.</a:t>
            </a:r>
            <a:r>
              <a:rPr lang="uk-UA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48" y="3571876"/>
            <a:ext cx="3857652" cy="817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Social Media</a:t>
            </a:r>
            <a:r>
              <a:rPr lang="uk-UA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 this assumption in mind, the single most important point I can make is this:</a:t>
            </a:r>
            <a:r>
              <a:rPr lang="en-US" sz="1400" dirty="0" smtClean="0"/>
              <a:t> </a:t>
            </a:r>
            <a:r>
              <a:rPr lang="en-US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Have a long-term strategy for social media.</a:t>
            </a:r>
            <a:r>
              <a:rPr lang="uk-UA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48" y="4500570"/>
            <a:ext cx="3857652" cy="817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earch</a:t>
            </a:r>
            <a:r>
              <a:rPr lang="en-US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engine optimization</a:t>
            </a:r>
            <a:r>
              <a:rPr lang="uk-UA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Some of you may be surprised that SEO is not one of the items at the base of the pyramid.</a:t>
            </a:r>
            <a:endParaRPr lang="ru-RU" sz="1400" dirty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5429264"/>
            <a:ext cx="3857652" cy="817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Design / usability </a:t>
            </a:r>
            <a:r>
              <a:rPr lang="uk-UA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your visitors can’t find what they’re looking for, it won’t matter that you’ve filled your site with fantastic content</a:t>
            </a:r>
            <a:r>
              <a:rPr lang="en-US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6357958"/>
            <a:ext cx="3857652" cy="3405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"Content </a:t>
            </a:r>
            <a:r>
              <a:rPr lang="de-DE" sz="1400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lang="de-DE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king</a:t>
            </a:r>
            <a:r>
              <a:rPr lang="de-DE" sz="1400" dirty="0" smtClean="0">
                <a:solidFill>
                  <a:srgbClr val="00005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."</a:t>
            </a:r>
            <a:endParaRPr lang="ru-RU" sz="1400" dirty="0">
              <a:solidFill>
                <a:srgbClr val="0000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14314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6429396"/>
            <a:ext cx="214314" cy="214314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:\Новая папка (3)\Новая папка\МАН економіка\апробация\к презентации\Новая папка\yak-stvoriti-vlasnu-gru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789" y="1412776"/>
            <a:ext cx="3629389" cy="2722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71802" y="4214818"/>
            <a:ext cx="24064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rich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getting</a:t>
            </a:r>
            <a:endParaRPr lang="uk-UA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5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richer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5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»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5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2332" y="2000240"/>
            <a:ext cx="21707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preferential</a:t>
            </a:r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attachment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928802"/>
            <a:ext cx="21916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attachment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3429000"/>
            <a:ext cx="2246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different nodes have different numbers of connections,</a:t>
            </a:r>
            <a:endParaRPr lang="uk-UA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new node joins the most extensive node</a:t>
            </a:r>
            <a:endParaRPr lang="uk-UA" sz="2000" dirty="0" smtClean="0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85786" y="3000372"/>
            <a:ext cx="1800000" cy="4191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572264" y="2928934"/>
            <a:ext cx="1800000" cy="4191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flipV="1">
            <a:off x="4500562" y="3929066"/>
            <a:ext cx="285752" cy="42862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1147</Words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9</cp:revision>
  <dcterms:created xsi:type="dcterms:W3CDTF">2014-06-10T15:32:58Z</dcterms:created>
  <dcterms:modified xsi:type="dcterms:W3CDTF">2014-06-11T08:03:01Z</dcterms:modified>
</cp:coreProperties>
</file>