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92" r:id="rId4"/>
    <p:sldId id="278" r:id="rId5"/>
    <p:sldId id="296" r:id="rId6"/>
    <p:sldId id="288" r:id="rId7"/>
    <p:sldId id="297" r:id="rId8"/>
    <p:sldId id="289" r:id="rId9"/>
    <p:sldId id="298" r:id="rId10"/>
    <p:sldId id="290" r:id="rId11"/>
    <p:sldId id="299" r:id="rId12"/>
    <p:sldId id="293" r:id="rId13"/>
    <p:sldId id="302" r:id="rId14"/>
    <p:sldId id="281" r:id="rId15"/>
    <p:sldId id="283" r:id="rId16"/>
    <p:sldId id="30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71"/>
            <p14:sldId id="292"/>
            <p14:sldId id="278"/>
            <p14:sldId id="296"/>
            <p14:sldId id="288"/>
            <p14:sldId id="297"/>
            <p14:sldId id="289"/>
            <p14:sldId id="298"/>
            <p14:sldId id="290"/>
            <p14:sldId id="299"/>
            <p14:sldId id="293"/>
            <p14:sldId id="302"/>
            <p14:sldId id="281"/>
            <p14:sldId id="283"/>
            <p14:sldId id="301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A3FFCD"/>
    <a:srgbClr val="E242BC"/>
    <a:srgbClr val="F48074"/>
    <a:srgbClr val="F9BFB9"/>
    <a:srgbClr val="149A0A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5256" autoAdjust="0"/>
  </p:normalViewPr>
  <p:slideViewPr>
    <p:cSldViewPr snapToGrid="0">
      <p:cViewPr varScale="1">
        <p:scale>
          <a:sx n="76" d="100"/>
          <a:sy n="76" d="100"/>
        </p:scale>
        <p:origin x="70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51526586333404E-2"/>
          <c:y val="4.4057617797775464E-2"/>
          <c:w val="0.66155249763108881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(бакалаврський) РВО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circle"/>
            <c:size val="4"/>
            <c:spPr>
              <a:solidFill>
                <a:srgbClr val="0070C0"/>
              </a:solidFill>
              <a:ln w="762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2881103342915584E-2"/>
                  <c:y val="4.636836011138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A-459C-9655-8ABA7C2BF8AB}"/>
                </c:ext>
              </c:extLst>
            </c:dLbl>
            <c:dLbl>
              <c:idx val="2"/>
              <c:layout>
                <c:manualLayout>
                  <c:x val="-5.020703933747412E-2"/>
                  <c:y val="-3.877737226277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A-459C-9655-8ABA7C2BF8AB}"/>
                </c:ext>
              </c:extLst>
            </c:dLbl>
            <c:dLbl>
              <c:idx val="4"/>
              <c:layout>
                <c:manualLayout>
                  <c:x val="-2.3217814461265789E-2"/>
                  <c:y val="5.8546234007330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3A-459C-9655-8ABA7C2BF8AB}"/>
                </c:ext>
              </c:extLst>
            </c:dLbl>
            <c:dLbl>
              <c:idx val="5"/>
              <c:layout>
                <c:manualLayout>
                  <c:x val="-3.8958885866302549E-2"/>
                  <c:y val="6.2101798068918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3A-459C-9655-8ABA7C2BF8AB}"/>
                </c:ext>
              </c:extLst>
            </c:dLbl>
            <c:dLbl>
              <c:idx val="6"/>
              <c:layout>
                <c:manualLayout>
                  <c:x val="-8.3689458527612011E-3"/>
                  <c:y val="3.050401431565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F3-4A86-A10C-E17163AB5E4C}"/>
                </c:ext>
              </c:extLst>
            </c:dLbl>
            <c:dLbl>
              <c:idx val="7"/>
              <c:layout>
                <c:manualLayout>
                  <c:x val="3.1744277372543635E-3"/>
                  <c:y val="-3.2691553190878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0.30499999999999999</c:v>
                </c:pt>
                <c:pt idx="1">
                  <c:v>0.112</c:v>
                </c:pt>
                <c:pt idx="2">
                  <c:v>0.2</c:v>
                </c:pt>
                <c:pt idx="3">
                  <c:v>0.17299999999999999</c:v>
                </c:pt>
                <c:pt idx="4">
                  <c:v>0.38350000000000001</c:v>
                </c:pt>
                <c:pt idx="5">
                  <c:v>0.32300000000000001</c:v>
                </c:pt>
                <c:pt idx="6">
                  <c:v>0.51600000000000001</c:v>
                </c:pt>
                <c:pt idx="7">
                  <c:v>0.46100000000000002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3A-459C-9655-8ABA7C2BF8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(магістерський) РВО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3.2452513333278192E-2"/>
                  <c:y val="-6.452933464751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A-459C-9655-8ABA7C2BF8AB}"/>
                </c:ext>
              </c:extLst>
            </c:dLbl>
            <c:dLbl>
              <c:idx val="3"/>
              <c:layout>
                <c:manualLayout>
                  <c:x val="-5.2810934174321367E-2"/>
                  <c:y val="-5.4810001818164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A-459C-9655-8ABA7C2BF8AB}"/>
                </c:ext>
              </c:extLst>
            </c:dLbl>
            <c:dLbl>
              <c:idx val="4"/>
              <c:layout>
                <c:manualLayout>
                  <c:x val="-4.3957874830863532E-2"/>
                  <c:y val="-3.6315305477326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A-459C-9655-8ABA7C2BF8AB}"/>
                </c:ext>
              </c:extLst>
            </c:dLbl>
            <c:dLbl>
              <c:idx val="5"/>
              <c:layout>
                <c:manualLayout>
                  <c:x val="-3.5385984508429114E-2"/>
                  <c:y val="-7.2506674577276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A-459C-9655-8ABA7C2BF8AB}"/>
                </c:ext>
              </c:extLst>
            </c:dLbl>
            <c:dLbl>
              <c:idx val="7"/>
              <c:layout>
                <c:manualLayout>
                  <c:x val="-7.2146084937596425E-3"/>
                  <c:y val="-5.2379403067913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414141">
                        <a:lumMod val="50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0.36199999999999999</c:v>
                </c:pt>
                <c:pt idx="1">
                  <c:v>0.251</c:v>
                </c:pt>
                <c:pt idx="2">
                  <c:v>0.34599999999999997</c:v>
                </c:pt>
                <c:pt idx="3">
                  <c:v>0.34300000000000003</c:v>
                </c:pt>
                <c:pt idx="4">
                  <c:v>0.46839999999999998</c:v>
                </c:pt>
                <c:pt idx="5">
                  <c:v>0.34399999999999997</c:v>
                </c:pt>
                <c:pt idx="6">
                  <c:v>0.58899999999999997</c:v>
                </c:pt>
                <c:pt idx="7">
                  <c:v>0.53700000000000003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3A-459C-9655-8ABA7C2BF8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(освітньо-науковий) РВО</c:v>
                </c:pt>
              </c:strCache>
            </c:strRef>
          </c:tx>
          <c:spPr>
            <a:ln w="57150"/>
          </c:spPr>
          <c:marker>
            <c:spPr>
              <a:solidFill>
                <a:schemeClr val="bg2"/>
              </a:solidFill>
              <a:ln w="57150"/>
            </c:spPr>
          </c:marker>
          <c:dLbls>
            <c:dLbl>
              <c:idx val="3"/>
              <c:layout>
                <c:manualLayout>
                  <c:x val="-8.1702939306499842E-2"/>
                  <c:y val="-3.9849512424085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3A-459C-9655-8ABA7C2BF8AB}"/>
                </c:ext>
              </c:extLst>
            </c:dLbl>
            <c:dLbl>
              <c:idx val="5"/>
              <c:layout>
                <c:manualLayout>
                  <c:x val="-3.6302637442722788E-2"/>
                  <c:y val="-4.6505583678625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3A-459C-9655-8ABA7C2BF8AB}"/>
                </c:ext>
              </c:extLst>
            </c:dLbl>
            <c:dLbl>
              <c:idx val="7"/>
              <c:layout>
                <c:manualLayout>
                  <c:x val="2.5972590577535005E-3"/>
                  <c:y val="-8.62862556339173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0.47599999999999998</c:v>
                </c:pt>
                <c:pt idx="1">
                  <c:v>0.51400000000000001</c:v>
                </c:pt>
                <c:pt idx="2">
                  <c:v>0.42799999999999999</c:v>
                </c:pt>
                <c:pt idx="3">
                  <c:v>0.6875</c:v>
                </c:pt>
                <c:pt idx="4">
                  <c:v>0.82399999999999995</c:v>
                </c:pt>
                <c:pt idx="5">
                  <c:v>0.69199999999999995</c:v>
                </c:pt>
                <c:pt idx="6">
                  <c:v>0.83699999999999997</c:v>
                </c:pt>
                <c:pt idx="7">
                  <c:v>0.71399999999999997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3A-459C-9655-8ABA7C2B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07808"/>
        <c:axId val="191771008"/>
      </c:lineChart>
      <c:catAx>
        <c:axId val="17600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771008"/>
        <c:crosses val="autoZero"/>
        <c:auto val="1"/>
        <c:lblAlgn val="ctr"/>
        <c:lblOffset val="100"/>
        <c:noMultiLvlLbl val="0"/>
      </c:catAx>
      <c:valAx>
        <c:axId val="1917710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0078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4438926146313855"/>
          <c:y val="0.27363336236016877"/>
          <c:w val="0.25561073853686195"/>
          <c:h val="0.28251982872578885"/>
        </c:manualLayout>
      </c:layout>
      <c:overlay val="0"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1-4CDE-AF45-83C4CDAF170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1-4AE8-812F-E0F2AC267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1-4CDE-AF45-83C4CDAF17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1-4CDE-AF45-83C4CDAF170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1-4CDE-AF45-83C4CDAF17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ФБіП</c:v>
                </c:pt>
                <c:pt idx="1">
                  <c:v>ПФ</c:v>
                </c:pt>
                <c:pt idx="2">
                  <c:v>ФКНФМ</c:v>
                </c:pt>
                <c:pt idx="3">
                  <c:v>ФБГЕ</c:v>
                </c:pt>
                <c:pt idx="4">
                  <c:v>ФПІС</c:v>
                </c:pt>
                <c:pt idx="5">
                  <c:v>ФУІФЖ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0.88100000000000001</c:v>
                </c:pt>
                <c:pt idx="1">
                  <c:v>0.74</c:v>
                </c:pt>
                <c:pt idx="2">
                  <c:v>0.71399999999999997</c:v>
                </c:pt>
                <c:pt idx="3">
                  <c:v>0.63200000000000001</c:v>
                </c:pt>
                <c:pt idx="4">
                  <c:v>0.53800000000000003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71-4CDE-AF45-83C4CDAF17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597120"/>
        <c:axId val="180598656"/>
      </c:barChart>
      <c:catAx>
        <c:axId val="1805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598656"/>
        <c:crosses val="autoZero"/>
        <c:auto val="1"/>
        <c:lblAlgn val="ctr"/>
        <c:lblOffset val="100"/>
        <c:noMultiLvlLbl val="0"/>
      </c:catAx>
      <c:valAx>
        <c:axId val="18059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5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ФУІФЖ</c:v>
                </c:pt>
                <c:pt idx="1">
                  <c:v>ФПІС</c:v>
                </c:pt>
                <c:pt idx="2">
                  <c:v>ФБГЕ</c:v>
                </c:pt>
                <c:pt idx="3">
                  <c:v>ФКНФМ</c:v>
                </c:pt>
                <c:pt idx="4">
                  <c:v>ПФ</c:v>
                </c:pt>
                <c:pt idx="5">
                  <c:v>ФБІП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</c:v>
                </c:pt>
                <c:pt idx="1">
                  <c:v>0.53800000000000003</c:v>
                </c:pt>
                <c:pt idx="2">
                  <c:v>0.63200000000000001</c:v>
                </c:pt>
                <c:pt idx="3">
                  <c:v>0.71399999999999997</c:v>
                </c:pt>
                <c:pt idx="4">
                  <c:v>0.74</c:v>
                </c:pt>
                <c:pt idx="5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2-47A5-BEB0-6FFC935D2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ФУІФЖ</c:v>
                </c:pt>
                <c:pt idx="1">
                  <c:v>ФПІС</c:v>
                </c:pt>
                <c:pt idx="2">
                  <c:v>ФБГЕ</c:v>
                </c:pt>
                <c:pt idx="3">
                  <c:v>ФКНФМ</c:v>
                </c:pt>
                <c:pt idx="4">
                  <c:v>ПФ</c:v>
                </c:pt>
                <c:pt idx="5">
                  <c:v>ФБІП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0.96699999999999997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2-47A5-BEB0-6FFC935D21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ФУІФЖ</c:v>
                </c:pt>
                <c:pt idx="1">
                  <c:v>ФПІС</c:v>
                </c:pt>
                <c:pt idx="2">
                  <c:v>ФБГЕ</c:v>
                </c:pt>
                <c:pt idx="3">
                  <c:v>ФКНФМ</c:v>
                </c:pt>
                <c:pt idx="4">
                  <c:v>ПФ</c:v>
                </c:pt>
                <c:pt idx="5">
                  <c:v>ФБІП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0.94499999999999995</c:v>
                </c:pt>
                <c:pt idx="1">
                  <c:v>0.85199999999999998</c:v>
                </c:pt>
                <c:pt idx="2">
                  <c:v>0.97299999999999998</c:v>
                </c:pt>
                <c:pt idx="3">
                  <c:v>1</c:v>
                </c:pt>
                <c:pt idx="4">
                  <c:v>0.93300000000000005</c:v>
                </c:pt>
                <c:pt idx="5">
                  <c:v>0.93300000000000005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2-47A5-BEB0-6FFC935D21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513024"/>
        <c:axId val="180547584"/>
      </c:barChart>
      <c:catAx>
        <c:axId val="18051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547584"/>
        <c:crosses val="autoZero"/>
        <c:auto val="1"/>
        <c:lblAlgn val="ctr"/>
        <c:lblOffset val="100"/>
        <c:noMultiLvlLbl val="0"/>
      </c:catAx>
      <c:valAx>
        <c:axId val="1805475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5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63040716339407E-2"/>
          <c:y val="4.704605824234874E-2"/>
          <c:w val="0.94873695928366053"/>
          <c:h val="0.782114844425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</c:v>
                </c:pt>
              </c:strCache>
            </c:strRef>
          </c:tx>
          <c:spPr>
            <a:solidFill>
              <a:srgbClr val="E242BC"/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230994544282171E-2"/>
                  <c:y val="1.3597243666465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7-4396-B533-A181BF538E20}"/>
                </c:ext>
              </c:extLst>
            </c:dLbl>
            <c:dLbl>
              <c:idx val="1"/>
              <c:layout>
                <c:manualLayout>
                  <c:x val="-1.105362196148698E-2"/>
                  <c:y val="-4.79086642064750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7-4396-B533-A181BF538E20}"/>
                </c:ext>
              </c:extLst>
            </c:dLbl>
            <c:dLbl>
              <c:idx val="2"/>
              <c:layout>
                <c:manualLayout>
                  <c:x val="-2.3335424140916928E-2"/>
                  <c:y val="1.1977166051618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D7-4396-B533-A181BF538E20}"/>
                </c:ext>
              </c:extLst>
            </c:dLbl>
            <c:dLbl>
              <c:idx val="6"/>
              <c:layout>
                <c:manualLayout>
                  <c:x val="-1.9650883487087985E-2"/>
                  <c:y val="2.2985131515674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7-4396-B533-A181BF538E20}"/>
                </c:ext>
              </c:extLst>
            </c:dLbl>
            <c:dLbl>
              <c:idx val="7"/>
              <c:layout>
                <c:manualLayout>
                  <c:x val="-1.6920466961333962E-2"/>
                  <c:y val="4.2609498106689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D7-4396-B533-A181BF538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4.9000000000000004</c:v>
                </c:pt>
                <c:pt idx="1">
                  <c:v>4.84</c:v>
                </c:pt>
                <c:pt idx="2">
                  <c:v>4.95</c:v>
                </c:pt>
                <c:pt idx="3">
                  <c:v>4.92</c:v>
                </c:pt>
                <c:pt idx="4">
                  <c:v>4.92</c:v>
                </c:pt>
                <c:pt idx="5">
                  <c:v>4.8899999999999997</c:v>
                </c:pt>
                <c:pt idx="6">
                  <c:v>4.8600000000000003</c:v>
                </c:pt>
                <c:pt idx="7">
                  <c:v>4.8899999999999997</c:v>
                </c:pt>
                <c:pt idx="8">
                  <c:v>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D7-4396-B533-A181BF538E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магістр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2.0213519933114602E-2"/>
                  <c:y val="-1.1314779115020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8-4A4E-A54D-1C67D55F882F}"/>
                </c:ext>
              </c:extLst>
            </c:dLbl>
            <c:dLbl>
              <c:idx val="5"/>
              <c:layout>
                <c:manualLayout>
                  <c:x val="-7.892541595005036E-3"/>
                  <c:y val="-2.1918598093522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D7-4396-B533-A181BF538E20}"/>
                </c:ext>
              </c:extLst>
            </c:dLbl>
            <c:dLbl>
              <c:idx val="8"/>
              <c:layout>
                <c:manualLayout>
                  <c:x val="1.1053621961486801E-2"/>
                  <c:y val="4.5970263031347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D7-4396-B533-A181BF538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0.00</c:formatCode>
                <c:ptCount val="9"/>
                <c:pt idx="0">
                  <c:v>4.9800000000000004</c:v>
                </c:pt>
                <c:pt idx="1">
                  <c:v>4.95</c:v>
                </c:pt>
                <c:pt idx="2">
                  <c:v>4.76</c:v>
                </c:pt>
                <c:pt idx="3">
                  <c:v>4.82</c:v>
                </c:pt>
                <c:pt idx="4">
                  <c:v>4.9000000000000004</c:v>
                </c:pt>
                <c:pt idx="5">
                  <c:v>4.9800000000000004</c:v>
                </c:pt>
                <c:pt idx="6">
                  <c:v>4.93</c:v>
                </c:pt>
                <c:pt idx="7">
                  <c:v>4.8600000000000003</c:v>
                </c:pt>
                <c:pt idx="8">
                  <c:v>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D7-4396-B533-A181BF538E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аспірант</c:v>
                </c:pt>
              </c:strCache>
            </c:strRef>
          </c:tx>
          <c:spPr>
            <a:solidFill>
              <a:schemeClr val="bg2"/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0701275258707796E-2"/>
                  <c:y val="-4.5259116460081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D7-4396-B533-A181BF538E20}"/>
                </c:ext>
              </c:extLst>
            </c:dLbl>
            <c:dLbl>
              <c:idx val="6"/>
              <c:layout>
                <c:manualLayout>
                  <c:x val="2.9476325230631935E-2"/>
                  <c:y val="6.8955394547021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D7-4396-B533-A181BF538E20}"/>
                </c:ext>
              </c:extLst>
            </c:dLbl>
            <c:dLbl>
              <c:idx val="7"/>
              <c:layout>
                <c:manualLayout>
                  <c:x val="1.66464281802120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F8-4A4E-A54D-1C67D55F88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0.00</c:formatCode>
                <c:ptCount val="9"/>
                <c:pt idx="1">
                  <c:v>4.8600000000000003</c:v>
                </c:pt>
                <c:pt idx="2">
                  <c:v>4.99</c:v>
                </c:pt>
                <c:pt idx="3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D7-4396-B533-A181BF538E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252608"/>
        <c:axId val="179262592"/>
      </c:barChart>
      <c:catAx>
        <c:axId val="1792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262592"/>
        <c:crosses val="autoZero"/>
        <c:auto val="1"/>
        <c:lblAlgn val="ctr"/>
        <c:lblOffset val="100"/>
        <c:noMultiLvlLbl val="0"/>
      </c:catAx>
      <c:valAx>
        <c:axId val="179262592"/>
        <c:scaling>
          <c:orientation val="minMax"/>
          <c:max val="5"/>
          <c:min val="4.4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25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7711906391528"/>
          <c:y val="0.91372691856580823"/>
          <c:w val="0.29060169628788424"/>
          <c:h val="4.8313928635639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72331306688026E-2"/>
          <c:y val="6.8967190081178579E-3"/>
          <c:w val="0.8195240678547201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7249435815744095E-2"/>
                  <c:y val="-3.1705142177747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E9-4436-9764-AAC2A4E6D690}"/>
                </c:ext>
              </c:extLst>
            </c:dLbl>
            <c:dLbl>
              <c:idx val="1"/>
              <c:layout>
                <c:manualLayout>
                  <c:x val="-3.9532722686844532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E9-4436-9764-AAC2A4E6D690}"/>
                </c:ext>
              </c:extLst>
            </c:dLbl>
            <c:dLbl>
              <c:idx val="2"/>
              <c:layout>
                <c:manualLayout>
                  <c:x val="-3.4594451081906279E-2"/>
                  <c:y val="-3.56682849499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E9-4436-9764-AAC2A4E6D690}"/>
                </c:ext>
              </c:extLst>
            </c:dLbl>
            <c:dLbl>
              <c:idx val="3"/>
              <c:layout>
                <c:manualLayout>
                  <c:x val="-4.3886897650338555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E9-4436-9764-AAC2A4E6D690}"/>
                </c:ext>
              </c:extLst>
            </c:dLbl>
            <c:dLbl>
              <c:idx val="4"/>
              <c:layout>
                <c:manualLayout>
                  <c:x val="-4.6197797269012297E-2"/>
                  <c:y val="-4.9779105873868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E9-4436-9764-AAC2A4E6D690}"/>
                </c:ext>
              </c:extLst>
            </c:dLbl>
            <c:dLbl>
              <c:idx val="5"/>
              <c:layout>
                <c:manualLayout>
                  <c:x val="-3.9922173494136098E-2"/>
                  <c:y val="-3.8686430261861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E9-4436-9764-AAC2A4E6D690}"/>
                </c:ext>
              </c:extLst>
            </c:dLbl>
            <c:dLbl>
              <c:idx val="6"/>
              <c:layout>
                <c:manualLayout>
                  <c:x val="-4.1748064719758105E-3"/>
                  <c:y val="-2.1324799986097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E9-4436-9764-AAC2A4E6D690}"/>
                </c:ext>
              </c:extLst>
            </c:dLbl>
            <c:dLbl>
              <c:idx val="7"/>
              <c:layout>
                <c:manualLayout>
                  <c:x val="-7.3684092494767262E-2"/>
                  <c:y val="-4.59781267207856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E9-4436-9764-AAC2A4E6D690}"/>
                </c:ext>
              </c:extLst>
            </c:dLbl>
            <c:dLbl>
              <c:idx val="8"/>
              <c:layout>
                <c:manualLayout>
                  <c:x val="-2.9380295026412841E-2"/>
                  <c:y val="-5.2874845728903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9E9-4436-9764-AAC2A4E6D690}"/>
                </c:ext>
              </c:extLst>
            </c:dLbl>
            <c:dLbl>
              <c:idx val="9"/>
              <c:layout>
                <c:manualLayout>
                  <c:x val="-1.4612362536961358E-2"/>
                  <c:y val="-4.5978126720785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9E9-4436-9764-AAC2A4E6D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  <c:pt idx="8">
                  <c:v>1 семестр 2024/2025</c:v>
                </c:pt>
                <c:pt idx="9">
                  <c:v>2 семестр 2024/2025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0.1583</c:v>
                </c:pt>
                <c:pt idx="1">
                  <c:v>5.2699999999999997E-2</c:v>
                </c:pt>
                <c:pt idx="2">
                  <c:v>0.247</c:v>
                </c:pt>
                <c:pt idx="3">
                  <c:v>0.153</c:v>
                </c:pt>
                <c:pt idx="4">
                  <c:v>0.46200000000000002</c:v>
                </c:pt>
                <c:pt idx="5">
                  <c:v>0.74</c:v>
                </c:pt>
                <c:pt idx="6">
                  <c:v>0.96399999999999997</c:v>
                </c:pt>
                <c:pt idx="7">
                  <c:v>0.26800000000000002</c:v>
                </c:pt>
                <c:pt idx="8">
                  <c:v>0.53700000000000003</c:v>
                </c:pt>
                <c:pt idx="9">
                  <c:v>0.46700000000000003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9E9-4436-9764-AAC2A4E6D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678080"/>
        <c:axId val="181679616"/>
      </c:lineChart>
      <c:catAx>
        <c:axId val="18167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679616"/>
        <c:crosses val="autoZero"/>
        <c:auto val="1"/>
        <c:lblAlgn val="ctr"/>
        <c:lblOffset val="100"/>
        <c:noMultiLvlLbl val="0"/>
      </c:catAx>
      <c:valAx>
        <c:axId val="1816796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1816780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40624063204224E-2"/>
          <c:y val="3.2350379718516946E-2"/>
          <c:w val="0.94685937593679581"/>
          <c:h val="0.88922066819273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1-41E8-886A-DD7081772B5C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1-41E8-886A-DD7081772B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F1-41E8-886A-DD7081772B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B4-4E1A-9982-34DC8EDACE0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5A-4B43-B926-E14B73D0FA77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5A-4B43-B926-E14B73D0FA77}"/>
              </c:ext>
            </c:extLst>
          </c:dPt>
          <c:dPt>
            <c:idx val="12"/>
            <c:invertIfNegative val="0"/>
            <c:bubble3D val="0"/>
            <c:spPr>
              <a:solidFill>
                <a:srgbClr val="E242BC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5A-4B43-B926-E14B73D0FA7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5A-4B43-B926-E14B73D0FA7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ФПІС</c:v>
                </c:pt>
                <c:pt idx="5">
                  <c:v>ФФВС</c:v>
                </c:pt>
                <c:pt idx="6">
                  <c:v>ФУІФЖ</c:v>
                </c:pt>
                <c:pt idx="7">
                  <c:v>ФКНФМ</c:v>
                </c:pt>
                <c:pt idx="8">
                  <c:v>МФ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0.86799999999999999</c:v>
                </c:pt>
                <c:pt idx="1">
                  <c:v>0.60099999999999998</c:v>
                </c:pt>
                <c:pt idx="2">
                  <c:v>0.50600000000000001</c:v>
                </c:pt>
                <c:pt idx="3">
                  <c:v>0.46100000000000002</c:v>
                </c:pt>
                <c:pt idx="4">
                  <c:v>0.43099999999999999</c:v>
                </c:pt>
                <c:pt idx="5">
                  <c:v>0.42799999999999999</c:v>
                </c:pt>
                <c:pt idx="6">
                  <c:v>0.35699999999999998</c:v>
                </c:pt>
                <c:pt idx="7">
                  <c:v>0.308</c:v>
                </c:pt>
                <c:pt idx="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F1-41E8-886A-DD7081772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74784"/>
        <c:axId val="191984768"/>
      </c:barChart>
      <c:catAx>
        <c:axId val="19197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4768"/>
        <c:crosses val="autoZero"/>
        <c:auto val="1"/>
        <c:lblAlgn val="ctr"/>
        <c:lblOffset val="100"/>
        <c:noMultiLvlLbl val="0"/>
      </c:catAx>
      <c:valAx>
        <c:axId val="19198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7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43651697529817E-2"/>
          <c:y val="2.3547397776566059E-2"/>
          <c:w val="0.89175126034749563"/>
          <c:h val="0.8506137577820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ФКНФМ</c:v>
                </c:pt>
                <c:pt idx="2">
                  <c:v>ФУІФЖ</c:v>
                </c:pt>
                <c:pt idx="3">
                  <c:v>ФФВС</c:v>
                </c:pt>
                <c:pt idx="4">
                  <c:v>ФПІС</c:v>
                </c:pt>
                <c:pt idx="5">
                  <c:v>ФБіП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0.26</c:v>
                </c:pt>
                <c:pt idx="1">
                  <c:v>0.308</c:v>
                </c:pt>
                <c:pt idx="2">
                  <c:v>0.35699999999999998</c:v>
                </c:pt>
                <c:pt idx="3">
                  <c:v>0.42799999999999999</c:v>
                </c:pt>
                <c:pt idx="4">
                  <c:v>0.43099999999999999</c:v>
                </c:pt>
                <c:pt idx="5">
                  <c:v>0.46100000000000002</c:v>
                </c:pt>
                <c:pt idx="6">
                  <c:v>0.50600000000000001</c:v>
                </c:pt>
                <c:pt idx="7">
                  <c:v>0.60099999999999998</c:v>
                </c:pt>
                <c:pt idx="8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ФКНФМ</c:v>
                </c:pt>
                <c:pt idx="2">
                  <c:v>ФУІФЖ</c:v>
                </c:pt>
                <c:pt idx="3">
                  <c:v>ФФВС</c:v>
                </c:pt>
                <c:pt idx="4">
                  <c:v>ФПІС</c:v>
                </c:pt>
                <c:pt idx="5">
                  <c:v>ФБіП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0.81699999999999995</c:v>
                </c:pt>
                <c:pt idx="1">
                  <c:v>0.872</c:v>
                </c:pt>
                <c:pt idx="2" formatCode="0%">
                  <c:v>0.88600000000000001</c:v>
                </c:pt>
                <c:pt idx="3">
                  <c:v>0.73499999999999999</c:v>
                </c:pt>
                <c:pt idx="4">
                  <c:v>0.97799999999999998</c:v>
                </c:pt>
                <c:pt idx="5">
                  <c:v>0.93300000000000005</c:v>
                </c:pt>
                <c:pt idx="6">
                  <c:v>0.83099999999999996</c:v>
                </c:pt>
                <c:pt idx="7">
                  <c:v>0.91300000000000003</c:v>
                </c:pt>
                <c:pt idx="8" formatCode="0%">
                  <c:v>0.95499999999999996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ФКНФМ</c:v>
                </c:pt>
                <c:pt idx="2">
                  <c:v>ФУІФЖ</c:v>
                </c:pt>
                <c:pt idx="3">
                  <c:v>ФФВС</c:v>
                </c:pt>
                <c:pt idx="4">
                  <c:v>ФПІС</c:v>
                </c:pt>
                <c:pt idx="5">
                  <c:v>ФБіП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 formatCode="0.00%">
                  <c:v>0.52700000000000002</c:v>
                </c:pt>
                <c:pt idx="1">
                  <c:v>0.35</c:v>
                </c:pt>
                <c:pt idx="2" formatCode="0.00%">
                  <c:v>0.48099999999999998</c:v>
                </c:pt>
                <c:pt idx="3" formatCode="0.00%">
                  <c:v>0.23599999999999999</c:v>
                </c:pt>
                <c:pt idx="4" formatCode="0.00%">
                  <c:v>0.54600000000000004</c:v>
                </c:pt>
                <c:pt idx="5" formatCode="0.00%">
                  <c:v>0.372</c:v>
                </c:pt>
                <c:pt idx="6">
                  <c:v>0.38</c:v>
                </c:pt>
                <c:pt idx="7" formatCode="0.00%">
                  <c:v>0.54700000000000004</c:v>
                </c:pt>
                <c:pt idx="8">
                  <c:v>0.56200000000000006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193280"/>
        <c:axId val="192194816"/>
      </c:barChart>
      <c:catAx>
        <c:axId val="19219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194816"/>
        <c:crosses val="autoZero"/>
        <c:auto val="1"/>
        <c:lblAlgn val="ctr"/>
        <c:lblOffset val="100"/>
        <c:noMultiLvlLbl val="0"/>
      </c:catAx>
      <c:valAx>
        <c:axId val="19219481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9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B-4507-92DB-A26797F04F0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0B-4507-92DB-A26797F04F0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DD-45F9-A59E-2A46AE5903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0B-4507-92DB-A26797F04F0E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D-45F9-A59E-2A46AE59032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0B-4507-92DB-A26797F04F0E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FDD-45F9-A59E-2A46AE590324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49-41D8-9432-F3F5137F7C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49-41D8-9432-F3F5137F7C4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49-41D8-9432-F3F5137F7C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ФБГЕ</c:v>
                </c:pt>
                <c:pt idx="2">
                  <c:v>МФ</c:v>
                </c:pt>
                <c:pt idx="3">
                  <c:v>ПФ</c:v>
                </c:pt>
                <c:pt idx="4">
                  <c:v>ФБіП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0.84599999999999997</c:v>
                </c:pt>
                <c:pt idx="1">
                  <c:v>0.70699999999999996</c:v>
                </c:pt>
                <c:pt idx="2">
                  <c:v>0.628</c:v>
                </c:pt>
                <c:pt idx="3">
                  <c:v>0.56899999999999995</c:v>
                </c:pt>
                <c:pt idx="4">
                  <c:v>0.48</c:v>
                </c:pt>
                <c:pt idx="5">
                  <c:v>0.40200000000000002</c:v>
                </c:pt>
                <c:pt idx="6">
                  <c:v>0.29199999999999998</c:v>
                </c:pt>
                <c:pt idx="7">
                  <c:v>0.27800000000000002</c:v>
                </c:pt>
                <c:pt idx="8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0B-4507-92DB-A26797F04F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089472"/>
        <c:axId val="192099456"/>
      </c:barChart>
      <c:catAx>
        <c:axId val="19208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099456"/>
        <c:crosses val="autoZero"/>
        <c:auto val="1"/>
        <c:lblAlgn val="ctr"/>
        <c:lblOffset val="100"/>
        <c:noMultiLvlLbl val="0"/>
      </c:catAx>
      <c:valAx>
        <c:axId val="19209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0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9E-2"/>
          <c:w val="0.89787279249417118"/>
          <c:h val="0.8506137577820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ФУІФЖ</c:v>
                </c:pt>
                <c:pt idx="2">
                  <c:v>ФПІС</c:v>
                </c:pt>
                <c:pt idx="3">
                  <c:v>ФКНФМ</c:v>
                </c:pt>
                <c:pt idx="4">
                  <c:v>ФБіП</c:v>
                </c:pt>
                <c:pt idx="5">
                  <c:v>ПФ</c:v>
                </c:pt>
                <c:pt idx="6">
                  <c:v>МФ</c:v>
                </c:pt>
                <c:pt idx="7">
                  <c:v>ФБГЕ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0.113</c:v>
                </c:pt>
                <c:pt idx="1">
                  <c:v>0.27800000000000002</c:v>
                </c:pt>
                <c:pt idx="2">
                  <c:v>0.29199999999999998</c:v>
                </c:pt>
                <c:pt idx="3">
                  <c:v>0.40200000000000002</c:v>
                </c:pt>
                <c:pt idx="4">
                  <c:v>0.48</c:v>
                </c:pt>
                <c:pt idx="5">
                  <c:v>0.56899999999999995</c:v>
                </c:pt>
                <c:pt idx="6">
                  <c:v>0.628</c:v>
                </c:pt>
                <c:pt idx="7">
                  <c:v>0.70699999999999996</c:v>
                </c:pt>
                <c:pt idx="8">
                  <c:v>0.84599999999999997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1C-4A82-B424-76478BE36C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1C-4A82-B424-76478BE36C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51C-4A82-B424-76478BE36C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1C-4A82-B424-76478BE36CA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ФУІФЖ</c:v>
                </c:pt>
                <c:pt idx="2">
                  <c:v>ФПІС</c:v>
                </c:pt>
                <c:pt idx="3">
                  <c:v>ФКНФМ</c:v>
                </c:pt>
                <c:pt idx="4">
                  <c:v>ФБіП</c:v>
                </c:pt>
                <c:pt idx="5">
                  <c:v>ПФ</c:v>
                </c:pt>
                <c:pt idx="6">
                  <c:v>МФ</c:v>
                </c:pt>
                <c:pt idx="7">
                  <c:v>ФБГЕ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 formatCode="0.00%">
                  <c:v>0.75</c:v>
                </c:pt>
                <c:pt idx="1">
                  <c:v>0.73299999999999998</c:v>
                </c:pt>
                <c:pt idx="2" formatCode="0.00%">
                  <c:v>0.98</c:v>
                </c:pt>
                <c:pt idx="3" formatCode="0.00%">
                  <c:v>1</c:v>
                </c:pt>
                <c:pt idx="4">
                  <c:v>0.92400000000000004</c:v>
                </c:pt>
                <c:pt idx="5" formatCode="0.00%">
                  <c:v>0.98799999999999999</c:v>
                </c:pt>
                <c:pt idx="6" formatCode="0.00%">
                  <c:v>1</c:v>
                </c:pt>
                <c:pt idx="7" formatCode="0.00%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ФУІФЖ</c:v>
                </c:pt>
                <c:pt idx="2">
                  <c:v>ФПІС</c:v>
                </c:pt>
                <c:pt idx="3">
                  <c:v>ФКНФМ</c:v>
                </c:pt>
                <c:pt idx="4">
                  <c:v>ФБіП</c:v>
                </c:pt>
                <c:pt idx="5">
                  <c:v>ПФ</c:v>
                </c:pt>
                <c:pt idx="6">
                  <c:v>МФ</c:v>
                </c:pt>
                <c:pt idx="7">
                  <c:v>ФБГЕ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0.125</c:v>
                </c:pt>
                <c:pt idx="1">
                  <c:v>0.27200000000000002</c:v>
                </c:pt>
                <c:pt idx="2">
                  <c:v>0.50600000000000001</c:v>
                </c:pt>
                <c:pt idx="3">
                  <c:v>0.68700000000000006</c:v>
                </c:pt>
                <c:pt idx="4">
                  <c:v>0.495</c:v>
                </c:pt>
                <c:pt idx="5">
                  <c:v>0.54300000000000004</c:v>
                </c:pt>
                <c:pt idx="6">
                  <c:v>0.47699999999999998</c:v>
                </c:pt>
                <c:pt idx="7">
                  <c:v>0.41599999999999998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0587648"/>
        <c:axId val="190589184"/>
      </c:barChart>
      <c:catAx>
        <c:axId val="19058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589184"/>
        <c:crosses val="autoZero"/>
        <c:auto val="1"/>
        <c:lblAlgn val="ctr"/>
        <c:lblOffset val="100"/>
        <c:noMultiLvlLbl val="0"/>
      </c:catAx>
      <c:valAx>
        <c:axId val="1905891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5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9BFB9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831-4217-89A6-7E492C780E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1-4217-89A6-7E492C780E24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95-47A3-A66B-D463AC43365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95-47A3-A66B-D463AC43365C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C95-47A3-A66B-D463AC43365C}"/>
              </c:ext>
            </c:extLst>
          </c:dPt>
          <c:dPt>
            <c:idx val="6"/>
            <c:invertIfNegative val="0"/>
            <c:bubble3D val="0"/>
            <c:spPr>
              <a:solidFill>
                <a:srgbClr val="A3FFCD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1-4217-89A6-7E492C780E2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C95-47A3-A66B-D463AC43365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A-46CE-AA6D-0A61388D14F2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7A-46CE-AA6D-0A61388D14F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7A-46CE-AA6D-0A61388D14F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7A-46CE-AA6D-0A61388D14F2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7A-46CE-AA6D-0A61388D14F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ПФ</c:v>
                </c:pt>
                <c:pt idx="2">
                  <c:v>ФПІС</c:v>
                </c:pt>
                <c:pt idx="3">
                  <c:v>ФФВС</c:v>
                </c:pt>
                <c:pt idx="4">
                  <c:v>ФКНФМ</c:v>
                </c:pt>
                <c:pt idx="5">
                  <c:v>ФБіП</c:v>
                </c:pt>
                <c:pt idx="6">
                  <c:v>ФУІФЖ</c:v>
                </c:pt>
                <c:pt idx="7">
                  <c:v>МФ</c:v>
                </c:pt>
                <c:pt idx="8">
                  <c:v>ФБГЕ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0.747</c:v>
                </c:pt>
                <c:pt idx="1">
                  <c:v>0.68100000000000005</c:v>
                </c:pt>
                <c:pt idx="2">
                  <c:v>0.67200000000000004</c:v>
                </c:pt>
                <c:pt idx="3">
                  <c:v>0.52200000000000002</c:v>
                </c:pt>
                <c:pt idx="4">
                  <c:v>0.46200000000000002</c:v>
                </c:pt>
                <c:pt idx="5">
                  <c:v>0.441</c:v>
                </c:pt>
                <c:pt idx="6">
                  <c:v>0.41899999999999998</c:v>
                </c:pt>
                <c:pt idx="7">
                  <c:v>0.41399999999999998</c:v>
                </c:pt>
                <c:pt idx="8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31-4217-89A6-7E492C780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47552"/>
        <c:axId val="176249088"/>
      </c:barChart>
      <c:catAx>
        <c:axId val="1762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49088"/>
        <c:crosses val="autoZero"/>
        <c:auto val="1"/>
        <c:lblAlgn val="ctr"/>
        <c:lblOffset val="100"/>
        <c:noMultiLvlLbl val="0"/>
      </c:catAx>
      <c:valAx>
        <c:axId val="17624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9E-2"/>
          <c:w val="0.89787279249417118"/>
          <c:h val="0.84633241273177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МФ</c:v>
                </c:pt>
                <c:pt idx="2">
                  <c:v>ФУІФЖ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0.32100000000000001</c:v>
                </c:pt>
                <c:pt idx="1">
                  <c:v>0.41399999999999998</c:v>
                </c:pt>
                <c:pt idx="2">
                  <c:v>0.41899999999999998</c:v>
                </c:pt>
                <c:pt idx="3">
                  <c:v>0.441</c:v>
                </c:pt>
                <c:pt idx="4">
                  <c:v>0.46200000000000002</c:v>
                </c:pt>
                <c:pt idx="5">
                  <c:v>0.52200000000000002</c:v>
                </c:pt>
                <c:pt idx="6">
                  <c:v>0.67200000000000004</c:v>
                </c:pt>
                <c:pt idx="7">
                  <c:v>0.68100000000000005</c:v>
                </c:pt>
                <c:pt idx="8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5B-4CF5-B308-57E16DDB4F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МФ</c:v>
                </c:pt>
                <c:pt idx="2">
                  <c:v>ФУІФЖ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1</c:v>
                </c:pt>
                <c:pt idx="1">
                  <c:v>0.9</c:v>
                </c:pt>
                <c:pt idx="2" formatCode="0%">
                  <c:v>0.90200000000000002</c:v>
                </c:pt>
                <c:pt idx="3">
                  <c:v>1</c:v>
                </c:pt>
                <c:pt idx="4">
                  <c:v>0.88800000000000001</c:v>
                </c:pt>
                <c:pt idx="5">
                  <c:v>0.97499999999999998</c:v>
                </c:pt>
                <c:pt idx="6">
                  <c:v>1</c:v>
                </c:pt>
                <c:pt idx="7">
                  <c:v>0.73199999999999998</c:v>
                </c:pt>
                <c:pt idx="8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МФ</c:v>
                </c:pt>
                <c:pt idx="2">
                  <c:v>ФУІФЖ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0.67500000000000004</c:v>
                </c:pt>
                <c:pt idx="1">
                  <c:v>0.69199999999999995</c:v>
                </c:pt>
                <c:pt idx="2">
                  <c:v>0.67300000000000004</c:v>
                </c:pt>
                <c:pt idx="3">
                  <c:v>0.41699999999999998</c:v>
                </c:pt>
                <c:pt idx="4">
                  <c:v>0.33700000000000002</c:v>
                </c:pt>
                <c:pt idx="5">
                  <c:v>0.65800000000000003</c:v>
                </c:pt>
                <c:pt idx="6">
                  <c:v>0.86199999999999999</c:v>
                </c:pt>
                <c:pt idx="7">
                  <c:v>0.63800000000000001</c:v>
                </c:pt>
                <c:pt idx="8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360448"/>
        <c:axId val="176370432"/>
      </c:barChart>
      <c:catAx>
        <c:axId val="17636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370432"/>
        <c:crosses val="autoZero"/>
        <c:auto val="1"/>
        <c:lblAlgn val="ctr"/>
        <c:lblOffset val="100"/>
        <c:noMultiLvlLbl val="0"/>
      </c:catAx>
      <c:valAx>
        <c:axId val="176370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6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53C-46E9-9BCB-96E3E68875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3C-46E9-9BCB-96E3E688753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53C-46E9-9BCB-96E3E688753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EB-48D9-B4AD-7631EEB7559B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53C-46E9-9BCB-96E3E688753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EB-48D9-B4AD-7631EEB7559B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9F-439A-921F-4F5CA19FFAF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9F-439A-921F-4F5CA19FFAFC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9F-439A-921F-4F5CA19FFA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ФКМ</c:v>
                </c:pt>
                <c:pt idx="1">
                  <c:v>ПФ</c:v>
                </c:pt>
                <c:pt idx="2">
                  <c:v>ФПІС</c:v>
                </c:pt>
                <c:pt idx="3">
                  <c:v>ФБіП</c:v>
                </c:pt>
                <c:pt idx="4">
                  <c:v>ФКНФМ</c:v>
                </c:pt>
                <c:pt idx="5">
                  <c:v>ФУІФЖ</c:v>
                </c:pt>
                <c:pt idx="6">
                  <c:v>МФ</c:v>
                </c:pt>
                <c:pt idx="7">
                  <c:v>ФБГЕ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1</c:v>
                </c:pt>
                <c:pt idx="1">
                  <c:v>0.71499999999999997</c:v>
                </c:pt>
                <c:pt idx="2">
                  <c:v>0.51800000000000002</c:v>
                </c:pt>
                <c:pt idx="3">
                  <c:v>0.5</c:v>
                </c:pt>
                <c:pt idx="4">
                  <c:v>0.434</c:v>
                </c:pt>
                <c:pt idx="5">
                  <c:v>0.39400000000000002</c:v>
                </c:pt>
                <c:pt idx="6">
                  <c:v>0.31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EB-48D9-B4AD-7631EEB75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74016"/>
        <c:axId val="179376512"/>
      </c:barChart>
      <c:catAx>
        <c:axId val="1791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376512"/>
        <c:crosses val="autoZero"/>
        <c:auto val="1"/>
        <c:lblAlgn val="ctr"/>
        <c:lblOffset val="100"/>
        <c:noMultiLvlLbl val="0"/>
      </c:catAx>
      <c:valAx>
        <c:axId val="1793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9E-2"/>
          <c:w val="0.89787279249417118"/>
          <c:h val="0.85489510283234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МФ</c:v>
                </c:pt>
                <c:pt idx="2">
                  <c:v>ФУІФЖ</c:v>
                </c:pt>
                <c:pt idx="3">
                  <c:v>ФКНФМ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  <c:pt idx="7">
                  <c:v>ФКМ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</c:v>
                </c:pt>
                <c:pt idx="1">
                  <c:v>0.31</c:v>
                </c:pt>
                <c:pt idx="2">
                  <c:v>0.39400000000000002</c:v>
                </c:pt>
                <c:pt idx="3">
                  <c:v>0.434</c:v>
                </c:pt>
                <c:pt idx="4">
                  <c:v>0.5</c:v>
                </c:pt>
                <c:pt idx="5">
                  <c:v>0.51800000000000002</c:v>
                </c:pt>
                <c:pt idx="6">
                  <c:v>0.71499999999999997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32-4893-8216-DFA412B13F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7D-41D0-9027-E1BF5F5704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7D-41D0-9027-E1BF5F5704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МФ</c:v>
                </c:pt>
                <c:pt idx="2">
                  <c:v>ФУІФЖ</c:v>
                </c:pt>
                <c:pt idx="3">
                  <c:v>ФКНФМ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  <c:pt idx="7">
                  <c:v>ФКМ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1">
                  <c:v>1</c:v>
                </c:pt>
                <c:pt idx="2">
                  <c:v>0.88900000000000001</c:v>
                </c:pt>
                <c:pt idx="3">
                  <c:v>1</c:v>
                </c:pt>
                <c:pt idx="4" formatCode="0%">
                  <c:v>1</c:v>
                </c:pt>
                <c:pt idx="5">
                  <c:v>0.99199999999999999</c:v>
                </c:pt>
                <c:pt idx="6">
                  <c:v>1</c:v>
                </c:pt>
                <c:pt idx="7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B32-4893-8216-DFA412B13F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69,4%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7D-41D0-9027-E1BF5F5704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МФ</c:v>
                </c:pt>
                <c:pt idx="2">
                  <c:v>ФУІФЖ</c:v>
                </c:pt>
                <c:pt idx="3">
                  <c:v>ФКНФМ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  <c:pt idx="7">
                  <c:v>ФКМ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1">
                  <c:v>0.25</c:v>
                </c:pt>
                <c:pt idx="2">
                  <c:v>0.88900000000000001</c:v>
                </c:pt>
                <c:pt idx="3">
                  <c:v>0.69399999999999995</c:v>
                </c:pt>
                <c:pt idx="4">
                  <c:v>0.6</c:v>
                </c:pt>
                <c:pt idx="5">
                  <c:v>0.95399999999999996</c:v>
                </c:pt>
                <c:pt idx="6">
                  <c:v>0.69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459392"/>
        <c:axId val="180460928"/>
      </c:barChart>
      <c:catAx>
        <c:axId val="18045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460928"/>
        <c:crosses val="autoZero"/>
        <c:auto val="1"/>
        <c:lblAlgn val="ctr"/>
        <c:lblOffset val="100"/>
        <c:noMultiLvlLbl val="0"/>
      </c:catAx>
      <c:valAx>
        <c:axId val="1804609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8C66-EA5B-4DF5-ABB9-46BAECEFC170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B5E9-78F8-4661-900E-6A66B7459C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16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15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8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00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9BDE-FD43-7B90-CE6F-52D6D808D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4E21C9-F9CE-8D28-7AF4-F777276A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8810D2-0C1C-BC66-8EA6-EE9A5F711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55BE2-98C8-E7DB-FDD3-46821D4A7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52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1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pPr/>
              <a:t>17.04.2026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963038"/>
            <a:ext cx="11333156" cy="3560323"/>
          </a:xfrm>
        </p:spPr>
        <p:txBody>
          <a:bodyPr anchor="b">
            <a:normAutofit fontScale="90000"/>
          </a:bodyPr>
          <a:lstStyle/>
          <a:p>
            <a:pPr marR="6350" algn="ctr">
              <a:lnSpc>
                <a:spcPct val="150000"/>
              </a:lnSpc>
            </a:pP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31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перераховані </a:t>
            </a: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опитування здобувачів </a:t>
            </a:r>
            <a:br>
              <a:rPr lang="uk-UA" sz="3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 (бакалаврського), другого (магістерського) та третього (освітньо-наукового) рівнів вищої освіти 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денної, заочної та вечірньої форм навчання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освітніми компонентами ІІ семестру 2024/2025 навчального року </a:t>
            </a:r>
            <a:b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7752" y="5413944"/>
            <a:ext cx="10515600" cy="1162756"/>
          </a:xfrm>
        </p:spPr>
        <p:txBody>
          <a:bodyPr anchor="t">
            <a:normAutofit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Доповідач: керівниця відділу забезпечення якості освіти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Черкашина Т.О.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57A634A-D977-005E-7287-A667085B0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874522"/>
              </p:ext>
            </p:extLst>
          </p:nvPr>
        </p:nvGraphicFramePr>
        <p:xfrm>
          <a:off x="767080" y="1356095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16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4C5F4-40DB-7A90-878C-A5CA1FCA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9C69EBC7-9D6E-3A31-B422-2300A424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C402E-844E-92D2-9A52-8CFBC0980C35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8E7E17-FF37-D9BD-9967-DEB92F7AD08B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42B142-4C78-ECD3-676D-1DF4EB5F1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507598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D29A57-086C-506C-F814-FB64DE3D5441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74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183E3-E756-DBC4-3E12-A2AA2C26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42ECC47-19C4-7D05-6250-C64DBC3D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13331-D917-ECB6-EAE1-9D26C6E5334F}"/>
              </a:ext>
            </a:extLst>
          </p:cNvPr>
          <p:cNvSpPr txBox="1"/>
          <p:nvPr/>
        </p:nvSpPr>
        <p:spPr>
          <a:xfrm>
            <a:off x="767080" y="574461"/>
            <a:ext cx="10657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третього (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-наукового) рівня вищої освіти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CAF5DD-CE50-6888-0F6E-7B93DE28F732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EB366FA-A1BD-3506-F8A5-00D3E4F71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081268"/>
              </p:ext>
            </p:extLst>
          </p:nvPr>
        </p:nvGraphicFramePr>
        <p:xfrm>
          <a:off x="429503" y="1241796"/>
          <a:ext cx="11548509" cy="438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54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B8FEC-D91D-E1E3-7234-39BF13B3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1618770-6830-6088-FEB7-CC7C0C21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9CB8C-4506-EFF4-98CA-E95EC41CDC7E}"/>
              </a:ext>
            </a:extLst>
          </p:cNvPr>
          <p:cNvSpPr txBox="1"/>
          <p:nvPr/>
        </p:nvSpPr>
        <p:spPr>
          <a:xfrm>
            <a:off x="756194" y="553642"/>
            <a:ext cx="11098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(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-науковий) рівень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6114A-D3A8-0A6A-9836-DC76B4D5965C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F67E83-9647-EF3B-A4A0-62F338AFA1FF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A849D2E-FB46-467F-01F9-AB96AC375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280056"/>
              </p:ext>
            </p:extLst>
          </p:nvPr>
        </p:nvGraphicFramePr>
        <p:xfrm>
          <a:off x="466928" y="968829"/>
          <a:ext cx="11229354" cy="567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56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497368"/>
            <a:ext cx="11887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бал оцінювання якості викладання НПП  </a:t>
            </a:r>
            <a:endParaRPr lang="uk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6">
            <a:extLst>
              <a:ext uri="{FF2B5EF4-FFF2-40B4-BE49-F238E27FC236}">
                <a16:creationId xmlns:a16="http://schemas.microsoft.com/office/drawing/2014/main" id="{D6885D4B-CB0C-496B-335F-A64F6C673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048781"/>
              </p:ext>
            </p:extLst>
          </p:nvPr>
        </p:nvGraphicFramePr>
        <p:xfrm>
          <a:off x="457200" y="982981"/>
          <a:ext cx="10680970" cy="561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444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515406"/>
            <a:ext cx="1218266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програми, які проходитимуть процедуру акредитації у весняному семестрі 2025/2026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«Медицина» другого (магістерського) рівня вищої освіти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350" lvl="0" indent="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1285C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Google Shape;230;p18">
            <a:extLst>
              <a:ext uri="{FF2B5EF4-FFF2-40B4-BE49-F238E27FC236}">
                <a16:creationId xmlns:a16="http://schemas.microsoft.com/office/drawing/2014/main" id="{DE49BEB5-5F14-2D21-3A70-A17673C14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332480"/>
              </p:ext>
            </p:extLst>
          </p:nvPr>
        </p:nvGraphicFramePr>
        <p:xfrm>
          <a:off x="0" y="1481825"/>
          <a:ext cx="12192000" cy="552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43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9291B-555F-686C-4E76-FFCFF3DE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9F793-D413-82A0-9E39-4BBC86D6A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735D45-40DB-3A2F-D70B-F4341CEC5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BD7ADA53-04CB-6135-1F48-0C3D3619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BFC725-933E-431F-9A61-A40DD3B23F61}"/>
              </a:ext>
            </a:extLst>
          </p:cNvPr>
          <p:cNvSpPr/>
          <p:nvPr/>
        </p:nvSpPr>
        <p:spPr>
          <a:xfrm>
            <a:off x="0" y="1592098"/>
            <a:ext cx="1193126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Затвердити перераховані результати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 здобувачів першого (бакалаврського), другого (магістерського) та третього (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-наукового) рівнів вищої освіти денної, заочної та вечірньої форм навчання за освітніми компонентами ІІ семестру 2024/2025 навчального року </a:t>
            </a:r>
          </a:p>
          <a:p>
            <a:pPr>
              <a:spcAft>
                <a:spcPts val="800"/>
              </a:spcAft>
              <a:tabLst>
                <a:tab pos="180340" algn="l"/>
              </a:tabLst>
            </a:pP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Керівниці відділу забезпечення якості освіти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Черкашиній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Т.О.: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оприлюднення перерахованих результатів опитування здобувачів вищої освіти за освітніми компонентами ІІ семестру 2024/2025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сторінці відділу забезпечення якості освіти вебсайту університету;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надати гарантам, завідувачам кафедр та деканам факультетів перераховані результати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 здобувачів першого (бакалаврського), другого (магістерського) та третього (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-наукового) рівнів вищої освіти денної, заочної та вечірньої форм навчання за освітніми компонентами</a:t>
            </a:r>
          </a:p>
          <a:p>
            <a:pPr marL="712788" indent="-354013" algn="just">
              <a:tabLst>
                <a:tab pos="18034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ІІ семестру 2024/2025 навчального року для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та обговорення на засіданнях кафедр,    засіданнях робочих груп ОП</a:t>
            </a:r>
            <a:r>
              <a:rPr 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науково-методичних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вчених радах з метою удосконалення загального змісту освітніх компонент та покращення якості викладання;</a:t>
            </a:r>
          </a:p>
          <a:p>
            <a:pPr marL="622300" lvl="0" indent="-263525" algn="just">
              <a:tabLst>
                <a:tab pos="180340" algn="l"/>
              </a:tabLst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01FFB-6AF5-34CA-493F-0D785C244931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699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F6F6EF-514E-A4F6-0AF3-95BA90581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0357"/>
              </p:ext>
            </p:extLst>
          </p:nvPr>
        </p:nvGraphicFramePr>
        <p:xfrm>
          <a:off x="501785" y="1481825"/>
          <a:ext cx="10663136" cy="44677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5784">
                  <a:extLst>
                    <a:ext uri="{9D8B030D-6E8A-4147-A177-3AD203B41FA5}">
                      <a16:colId xmlns:a16="http://schemas.microsoft.com/office/drawing/2014/main" val="3954875161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417682184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137051676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2198400086"/>
                    </a:ext>
                  </a:extLst>
                </a:gridCol>
              </a:tblGrid>
              <a:tr h="73821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РВО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Заплановано анкет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(кількість)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35236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Перший (бакалаврський)</a:t>
                      </a:r>
                    </a:p>
                    <a:p>
                      <a:pPr algn="ctr"/>
                      <a:endParaRPr lang="uk-UA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14856</a:t>
                      </a:r>
                    </a:p>
                    <a:p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6951</a:t>
                      </a:r>
                      <a:endParaRPr lang="uk-UA"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46,8%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41,9%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9124"/>
                  </a:ext>
                </a:extLst>
              </a:tr>
              <a:tr h="130400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Другий 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(магістерський)</a:t>
                      </a:r>
                    </a:p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3745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1994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936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53,2%</a:t>
                      </a:r>
                    </a:p>
                    <a:p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54,8%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96996"/>
                  </a:ext>
                </a:extLst>
              </a:tr>
              <a:tr h="1054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Третій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uk-UA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освітньо</a:t>
                      </a: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-науковий)</a:t>
                      </a:r>
                    </a:p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71,4%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8326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4F1F3D-1745-284B-4062-58BB64AD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 здобувачів до опитування</a:t>
            </a:r>
          </a:p>
        </p:txBody>
      </p:sp>
    </p:spTree>
    <p:extLst>
      <p:ext uri="{BB962C8B-B14F-4D97-AF65-F5344CB8AC3E}">
        <p14:creationId xmlns:p14="http://schemas.microsoft.com/office/powerpoint/2010/main" val="424702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8A632-053B-9AB5-70E6-38E66312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FAEFEA1-0666-9E8D-A343-9E27A571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B253-BAE0-9C10-C68D-F791365AF351}"/>
              </a:ext>
            </a:extLst>
          </p:cNvPr>
          <p:cNvSpPr txBox="1"/>
          <p:nvPr/>
        </p:nvSpPr>
        <p:spPr>
          <a:xfrm>
            <a:off x="1385082" y="611057"/>
            <a:ext cx="9563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відсотка залучення здобувачів до опитування</a:t>
            </a:r>
            <a:endParaRPr lang="uk-UA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394BD9E-1942-7687-3951-D66DD2F87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80131"/>
              </p:ext>
            </p:extLst>
          </p:nvPr>
        </p:nvGraphicFramePr>
        <p:xfrm>
          <a:off x="924126" y="1273027"/>
          <a:ext cx="11001983" cy="522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23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042693E-B467-38C6-6069-2D9A39226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690175"/>
              </p:ext>
            </p:extLst>
          </p:nvPr>
        </p:nvGraphicFramePr>
        <p:xfrm>
          <a:off x="578365" y="1491012"/>
          <a:ext cx="11091665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3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FDC24-3E26-95CE-77C0-3F896CDD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97D5CE1-9496-DA8D-5179-A83C7B2F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7127-8AC1-1303-BA3D-4EC640F64888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D1356C-4D79-FFEF-8804-81397E05D619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2924459-66D2-4370-EEC8-043788F2E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971473"/>
              </p:ext>
            </p:extLst>
          </p:nvPr>
        </p:nvGraphicFramePr>
        <p:xfrm>
          <a:off x="315687" y="827314"/>
          <a:ext cx="10896598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80C5A4-FB57-6B48-3AFC-B2135B48BB29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51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4DDEB12-C22C-9054-FE0C-5B3F89A17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909388"/>
              </p:ext>
            </p:extLst>
          </p:nvPr>
        </p:nvGraphicFramePr>
        <p:xfrm>
          <a:off x="578365" y="1245871"/>
          <a:ext cx="11091665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728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D6D90-FDC5-7DAA-74F6-B5BB5315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72D8F03-EE20-6623-53C5-4DFA1282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FC75C-537D-1F99-B96C-8DC169CEDF71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C3D2B0-3B47-7449-D3A9-61D1A00C2B8E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3416FB6-4F28-E1D9-F800-0DBAE88BD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986947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A9EE7-269A-A791-5D5A-5B272F28A324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38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115E5A7-3A8F-EADA-8CE1-92F3AC1F4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257355"/>
              </p:ext>
            </p:extLst>
          </p:nvPr>
        </p:nvGraphicFramePr>
        <p:xfrm>
          <a:off x="767080" y="1386449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2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7AA61-9DA9-D8BA-C222-73FC1E82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1D54FB0-BD6A-B2B7-31FD-05ABA0FF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F60AA-9C5E-A229-D172-CC59362A783E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250E82-BECF-C072-7717-B8FCF3AF437F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4928ABC-9F81-1573-CE25-63E237CBC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643176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2B53F0-8C16-AAA8-2DB3-9D7300565C4A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858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491</Words>
  <Application>Microsoft Office PowerPoint</Application>
  <PresentationFormat>Широкий екран</PresentationFormat>
  <Paragraphs>106</Paragraphs>
  <Slides>16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Helvetica</vt:lpstr>
      <vt:lpstr>Helvetica Bold</vt:lpstr>
      <vt:lpstr>Times New Roman</vt:lpstr>
      <vt:lpstr>Тема Office</vt:lpstr>
      <vt:lpstr>Про перераховані результати опитування здобувачів  першого (бакалаврського), другого (магістерського) та третього (освітньо-наукового) рівнів вищої освіти  денної, заочної та вечірньої форм навчання за освітніми компонентами ІІ семестру 2024/2025 навчального року   </vt:lpstr>
      <vt:lpstr>Залученість здобувачів до опитування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Проєкт рішення: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Тетяна Олександрівна</cp:lastModifiedBy>
  <cp:revision>317</cp:revision>
  <dcterms:created xsi:type="dcterms:W3CDTF">2022-07-21T13:42:41Z</dcterms:created>
  <dcterms:modified xsi:type="dcterms:W3CDTF">2026-04-17T12:36:10Z</dcterms:modified>
</cp:coreProperties>
</file>