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8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FD4C90-7A81-41D5-BFA1-C117D4E9E873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4A97D1E-AD31-4E2A-A755-57E523FD2CB5}">
      <dgm:prSet/>
      <dgm:spPr/>
      <dgm:t>
        <a:bodyPr/>
        <a:lstStyle/>
        <a:p>
          <a:pPr rtl="0"/>
          <a:r>
            <a:rPr lang="uk-UA" smtClean="0"/>
            <a:t>Сім</a:t>
          </a:r>
          <a:r>
            <a:rPr lang="en-US" smtClean="0"/>
            <a:t>’</a:t>
          </a:r>
          <a:r>
            <a:rPr lang="uk-UA" smtClean="0"/>
            <a:t>я</a:t>
          </a:r>
          <a:endParaRPr lang="en-US"/>
        </a:p>
      </dgm:t>
    </dgm:pt>
    <dgm:pt modelId="{5A9D288D-964C-4C65-9674-C97F93AF8B44}" type="parTrans" cxnId="{981AAE28-6FC4-4B0B-BB2A-D347DDD748BD}">
      <dgm:prSet/>
      <dgm:spPr/>
      <dgm:t>
        <a:bodyPr/>
        <a:lstStyle/>
        <a:p>
          <a:endParaRPr lang="ru-RU"/>
        </a:p>
      </dgm:t>
    </dgm:pt>
    <dgm:pt modelId="{8F23A95F-123F-4A78-B0EE-FD91EB04D099}" type="sibTrans" cxnId="{981AAE28-6FC4-4B0B-BB2A-D347DDD748BD}">
      <dgm:prSet/>
      <dgm:spPr/>
      <dgm:t>
        <a:bodyPr/>
        <a:lstStyle/>
        <a:p>
          <a:endParaRPr lang="ru-RU"/>
        </a:p>
      </dgm:t>
    </dgm:pt>
    <dgm:pt modelId="{326DAB3D-AB6D-4CD8-BF83-B8AEEBBD3DC0}">
      <dgm:prSet/>
      <dgm:spPr/>
      <dgm:t>
        <a:bodyPr/>
        <a:lstStyle/>
        <a:p>
          <a:pPr rtl="0"/>
          <a:r>
            <a:rPr lang="uk-UA" dirty="0" smtClean="0"/>
            <a:t>Людина</a:t>
          </a:r>
          <a:endParaRPr lang="en-US" dirty="0"/>
        </a:p>
      </dgm:t>
    </dgm:pt>
    <dgm:pt modelId="{4E1519C8-9A5F-40BE-9E6A-9C9FB75805B7}" type="parTrans" cxnId="{5F8F97A8-4C72-405C-9740-DDF88A1D6D90}">
      <dgm:prSet/>
      <dgm:spPr/>
      <dgm:t>
        <a:bodyPr/>
        <a:lstStyle/>
        <a:p>
          <a:endParaRPr lang="ru-RU"/>
        </a:p>
      </dgm:t>
    </dgm:pt>
    <dgm:pt modelId="{1B3DE96B-E650-4DFC-AD41-417A0329FED6}" type="sibTrans" cxnId="{5F8F97A8-4C72-405C-9740-DDF88A1D6D90}">
      <dgm:prSet/>
      <dgm:spPr/>
      <dgm:t>
        <a:bodyPr/>
        <a:lstStyle/>
        <a:p>
          <a:endParaRPr lang="ru-RU"/>
        </a:p>
      </dgm:t>
    </dgm:pt>
    <dgm:pt modelId="{BE28E32B-B93B-4CCB-AC38-079104FFB508}">
      <dgm:prSet/>
      <dgm:spPr/>
      <dgm:t>
        <a:bodyPr/>
        <a:lstStyle/>
        <a:p>
          <a:pPr rtl="0"/>
          <a:r>
            <a:rPr lang="uk-UA" dirty="0" smtClean="0"/>
            <a:t>Житло</a:t>
          </a:r>
          <a:endParaRPr lang="en-US" dirty="0"/>
        </a:p>
      </dgm:t>
    </dgm:pt>
    <dgm:pt modelId="{FB64F148-7838-40E1-A817-1C4F77A3DE04}" type="parTrans" cxnId="{9D3A2D43-C97A-4B10-A394-2631D58D222D}">
      <dgm:prSet/>
      <dgm:spPr/>
      <dgm:t>
        <a:bodyPr/>
        <a:lstStyle/>
        <a:p>
          <a:endParaRPr lang="ru-RU"/>
        </a:p>
      </dgm:t>
    </dgm:pt>
    <dgm:pt modelId="{477B7585-11C5-4490-9F8C-11A40F9F23F6}" type="sibTrans" cxnId="{9D3A2D43-C97A-4B10-A394-2631D58D222D}">
      <dgm:prSet/>
      <dgm:spPr/>
      <dgm:t>
        <a:bodyPr/>
        <a:lstStyle/>
        <a:p>
          <a:endParaRPr lang="ru-RU"/>
        </a:p>
      </dgm:t>
    </dgm:pt>
    <dgm:pt modelId="{E572CA66-8E03-4FCC-8B5F-A25A0C1F19C1}">
      <dgm:prSet/>
      <dgm:spPr/>
      <dgm:t>
        <a:bodyPr/>
        <a:lstStyle/>
        <a:p>
          <a:pPr rtl="0"/>
          <a:r>
            <a:rPr lang="uk-UA" smtClean="0"/>
            <a:t>Освіта</a:t>
          </a:r>
          <a:endParaRPr lang="en-US"/>
        </a:p>
      </dgm:t>
    </dgm:pt>
    <dgm:pt modelId="{126CC132-8FCB-4D2F-B5F5-888B9DCA03E3}" type="parTrans" cxnId="{4C17D07C-6678-4575-936D-E22AB69DB4F3}">
      <dgm:prSet/>
      <dgm:spPr/>
      <dgm:t>
        <a:bodyPr/>
        <a:lstStyle/>
        <a:p>
          <a:endParaRPr lang="ru-RU"/>
        </a:p>
      </dgm:t>
    </dgm:pt>
    <dgm:pt modelId="{8544DA5C-7C1A-4141-AEA0-A488157A3321}" type="sibTrans" cxnId="{4C17D07C-6678-4575-936D-E22AB69DB4F3}">
      <dgm:prSet/>
      <dgm:spPr/>
      <dgm:t>
        <a:bodyPr/>
        <a:lstStyle/>
        <a:p>
          <a:endParaRPr lang="ru-RU"/>
        </a:p>
      </dgm:t>
    </dgm:pt>
    <dgm:pt modelId="{8C40C2A1-9CEF-441D-AFDC-E407EE5527A0}">
      <dgm:prSet/>
      <dgm:spPr/>
      <dgm:t>
        <a:bodyPr/>
        <a:lstStyle/>
        <a:p>
          <a:pPr rtl="0"/>
          <a:r>
            <a:rPr lang="uk-UA" dirty="0" smtClean="0"/>
            <a:t>Робота</a:t>
          </a:r>
          <a:endParaRPr lang="en-US" dirty="0"/>
        </a:p>
      </dgm:t>
    </dgm:pt>
    <dgm:pt modelId="{DA2FFE1C-E41D-4790-BB66-5AC9143A7A2C}" type="parTrans" cxnId="{1E55D7A8-88A0-4B06-B6E8-23E701DCA9A8}">
      <dgm:prSet/>
      <dgm:spPr/>
      <dgm:t>
        <a:bodyPr/>
        <a:lstStyle/>
        <a:p>
          <a:endParaRPr lang="ru-RU"/>
        </a:p>
      </dgm:t>
    </dgm:pt>
    <dgm:pt modelId="{D40A6A94-67D6-4282-B60D-35D79F448A48}" type="sibTrans" cxnId="{1E55D7A8-88A0-4B06-B6E8-23E701DCA9A8}">
      <dgm:prSet/>
      <dgm:spPr/>
      <dgm:t>
        <a:bodyPr/>
        <a:lstStyle/>
        <a:p>
          <a:endParaRPr lang="ru-RU"/>
        </a:p>
      </dgm:t>
    </dgm:pt>
    <dgm:pt modelId="{82330685-77AC-4E0F-88E9-5D239BF6DE5D}">
      <dgm:prSet/>
      <dgm:spPr/>
      <dgm:t>
        <a:bodyPr/>
        <a:lstStyle/>
        <a:p>
          <a:pPr rtl="0"/>
          <a:r>
            <a:rPr lang="uk-UA" dirty="0" smtClean="0"/>
            <a:t>Покупки</a:t>
          </a:r>
          <a:endParaRPr lang="en-US" dirty="0"/>
        </a:p>
      </dgm:t>
    </dgm:pt>
    <dgm:pt modelId="{D2CA4F3B-5917-4514-B945-366E1948F6F0}" type="parTrans" cxnId="{AECFB893-52C2-4A75-A72D-BBD3A6042A93}">
      <dgm:prSet/>
      <dgm:spPr/>
      <dgm:t>
        <a:bodyPr/>
        <a:lstStyle/>
        <a:p>
          <a:endParaRPr lang="ru-RU"/>
        </a:p>
      </dgm:t>
    </dgm:pt>
    <dgm:pt modelId="{E932A65C-C34B-4BAE-A72F-293008247D84}" type="sibTrans" cxnId="{AECFB893-52C2-4A75-A72D-BBD3A6042A93}">
      <dgm:prSet/>
      <dgm:spPr/>
      <dgm:t>
        <a:bodyPr/>
        <a:lstStyle/>
        <a:p>
          <a:endParaRPr lang="ru-RU"/>
        </a:p>
      </dgm:t>
    </dgm:pt>
    <dgm:pt modelId="{69526322-C8F4-4CCE-BFAE-BDA5065DE0E0}" type="pres">
      <dgm:prSet presAssocID="{B4FD4C90-7A81-41D5-BFA1-C117D4E9E87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7F3755C-D5E7-49CA-8F33-322B0F6DF978}" type="pres">
      <dgm:prSet presAssocID="{E4A97D1E-AD31-4E2A-A755-57E523FD2CB5}" presName="composite" presStyleCnt="0"/>
      <dgm:spPr/>
    </dgm:pt>
    <dgm:pt modelId="{22E5776D-F881-45BC-94E4-6734DB54E66D}" type="pres">
      <dgm:prSet presAssocID="{E4A97D1E-AD31-4E2A-A755-57E523FD2CB5}" presName="LShape" presStyleLbl="alignNode1" presStyleIdx="0" presStyleCnt="11"/>
      <dgm:spPr/>
    </dgm:pt>
    <dgm:pt modelId="{BF49C040-86FA-476A-9FC8-D0663F0AA3F7}" type="pres">
      <dgm:prSet presAssocID="{E4A97D1E-AD31-4E2A-A755-57E523FD2CB5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8C9C6-47B6-422B-8050-765B4187D673}" type="pres">
      <dgm:prSet presAssocID="{E4A97D1E-AD31-4E2A-A755-57E523FD2CB5}" presName="Triangle" presStyleLbl="alignNode1" presStyleIdx="1" presStyleCnt="11"/>
      <dgm:spPr/>
    </dgm:pt>
    <dgm:pt modelId="{6474D77E-3BD4-4F00-A7AC-DC7134A9DC25}" type="pres">
      <dgm:prSet presAssocID="{8F23A95F-123F-4A78-B0EE-FD91EB04D099}" presName="sibTrans" presStyleCnt="0"/>
      <dgm:spPr/>
    </dgm:pt>
    <dgm:pt modelId="{53A28035-7517-43D3-8C6C-7BDFFCEEFE90}" type="pres">
      <dgm:prSet presAssocID="{8F23A95F-123F-4A78-B0EE-FD91EB04D099}" presName="space" presStyleCnt="0"/>
      <dgm:spPr/>
    </dgm:pt>
    <dgm:pt modelId="{49BA6A08-21D3-4753-8243-9BF1D1BE3E96}" type="pres">
      <dgm:prSet presAssocID="{326DAB3D-AB6D-4CD8-BF83-B8AEEBBD3DC0}" presName="composite" presStyleCnt="0"/>
      <dgm:spPr/>
    </dgm:pt>
    <dgm:pt modelId="{4AD2CCB7-220A-4802-AB14-45DFBF3CABCD}" type="pres">
      <dgm:prSet presAssocID="{326DAB3D-AB6D-4CD8-BF83-B8AEEBBD3DC0}" presName="LShape" presStyleLbl="alignNode1" presStyleIdx="2" presStyleCnt="11"/>
      <dgm:spPr/>
    </dgm:pt>
    <dgm:pt modelId="{1EA98BBC-40D5-465F-B254-56916620856F}" type="pres">
      <dgm:prSet presAssocID="{326DAB3D-AB6D-4CD8-BF83-B8AEEBBD3DC0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E1E09-B371-4882-A7DC-6F89264D784F}" type="pres">
      <dgm:prSet presAssocID="{326DAB3D-AB6D-4CD8-BF83-B8AEEBBD3DC0}" presName="Triangle" presStyleLbl="alignNode1" presStyleIdx="3" presStyleCnt="11"/>
      <dgm:spPr/>
    </dgm:pt>
    <dgm:pt modelId="{85636EA7-D695-4ABE-9FFA-B24892095FD0}" type="pres">
      <dgm:prSet presAssocID="{1B3DE96B-E650-4DFC-AD41-417A0329FED6}" presName="sibTrans" presStyleCnt="0"/>
      <dgm:spPr/>
    </dgm:pt>
    <dgm:pt modelId="{8108F421-F011-4349-A653-4C53424B013C}" type="pres">
      <dgm:prSet presAssocID="{1B3DE96B-E650-4DFC-AD41-417A0329FED6}" presName="space" presStyleCnt="0"/>
      <dgm:spPr/>
    </dgm:pt>
    <dgm:pt modelId="{DAC561AB-85FF-43A7-8F29-11E752568314}" type="pres">
      <dgm:prSet presAssocID="{BE28E32B-B93B-4CCB-AC38-079104FFB508}" presName="composite" presStyleCnt="0"/>
      <dgm:spPr/>
    </dgm:pt>
    <dgm:pt modelId="{88D4A392-4F67-47B7-8B93-95937A87A6D8}" type="pres">
      <dgm:prSet presAssocID="{BE28E32B-B93B-4CCB-AC38-079104FFB508}" presName="LShape" presStyleLbl="alignNode1" presStyleIdx="4" presStyleCnt="11"/>
      <dgm:spPr/>
    </dgm:pt>
    <dgm:pt modelId="{F6F2B72B-55DB-4377-831B-EDF7AF418672}" type="pres">
      <dgm:prSet presAssocID="{BE28E32B-B93B-4CCB-AC38-079104FFB508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97140-A0E1-4341-A81C-8FF5B8B253E2}" type="pres">
      <dgm:prSet presAssocID="{BE28E32B-B93B-4CCB-AC38-079104FFB508}" presName="Triangle" presStyleLbl="alignNode1" presStyleIdx="5" presStyleCnt="11"/>
      <dgm:spPr/>
    </dgm:pt>
    <dgm:pt modelId="{39FFCBF3-6922-4CFF-AADE-00B91664DE06}" type="pres">
      <dgm:prSet presAssocID="{477B7585-11C5-4490-9F8C-11A40F9F23F6}" presName="sibTrans" presStyleCnt="0"/>
      <dgm:spPr/>
    </dgm:pt>
    <dgm:pt modelId="{7B1F44D5-7A29-405C-ACEA-E94235C8935A}" type="pres">
      <dgm:prSet presAssocID="{477B7585-11C5-4490-9F8C-11A40F9F23F6}" presName="space" presStyleCnt="0"/>
      <dgm:spPr/>
    </dgm:pt>
    <dgm:pt modelId="{2DFE36D4-253E-4DDE-84F1-3291DF6BA02D}" type="pres">
      <dgm:prSet presAssocID="{E572CA66-8E03-4FCC-8B5F-A25A0C1F19C1}" presName="composite" presStyleCnt="0"/>
      <dgm:spPr/>
    </dgm:pt>
    <dgm:pt modelId="{7B603328-5951-47D3-8FA1-E05A1E0E0DEA}" type="pres">
      <dgm:prSet presAssocID="{E572CA66-8E03-4FCC-8B5F-A25A0C1F19C1}" presName="LShape" presStyleLbl="alignNode1" presStyleIdx="6" presStyleCnt="11"/>
      <dgm:spPr/>
    </dgm:pt>
    <dgm:pt modelId="{43228618-D05A-49E9-A50C-9BBD400E971E}" type="pres">
      <dgm:prSet presAssocID="{E572CA66-8E03-4FCC-8B5F-A25A0C1F19C1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85DF3-5C51-429D-9FD6-1F54C5656CF4}" type="pres">
      <dgm:prSet presAssocID="{E572CA66-8E03-4FCC-8B5F-A25A0C1F19C1}" presName="Triangle" presStyleLbl="alignNode1" presStyleIdx="7" presStyleCnt="11"/>
      <dgm:spPr/>
    </dgm:pt>
    <dgm:pt modelId="{7700BAFE-E9A4-4DD6-B198-6E34FB410179}" type="pres">
      <dgm:prSet presAssocID="{8544DA5C-7C1A-4141-AEA0-A488157A3321}" presName="sibTrans" presStyleCnt="0"/>
      <dgm:spPr/>
    </dgm:pt>
    <dgm:pt modelId="{3FFD3165-FFD1-40BE-8775-0DB95A465733}" type="pres">
      <dgm:prSet presAssocID="{8544DA5C-7C1A-4141-AEA0-A488157A3321}" presName="space" presStyleCnt="0"/>
      <dgm:spPr/>
    </dgm:pt>
    <dgm:pt modelId="{810B68AE-DE39-4C6E-BE8B-16B9AF7CC65B}" type="pres">
      <dgm:prSet presAssocID="{8C40C2A1-9CEF-441D-AFDC-E407EE5527A0}" presName="composite" presStyleCnt="0"/>
      <dgm:spPr/>
    </dgm:pt>
    <dgm:pt modelId="{3FAA660C-E632-4CFB-AB82-EB9F0B105D69}" type="pres">
      <dgm:prSet presAssocID="{8C40C2A1-9CEF-441D-AFDC-E407EE5527A0}" presName="LShape" presStyleLbl="alignNode1" presStyleIdx="8" presStyleCnt="11"/>
      <dgm:spPr/>
    </dgm:pt>
    <dgm:pt modelId="{660BA1F7-B423-4C3B-A303-37529CB59ADB}" type="pres">
      <dgm:prSet presAssocID="{8C40C2A1-9CEF-441D-AFDC-E407EE5527A0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197B9-D8F6-4205-9ECD-BCB56976991F}" type="pres">
      <dgm:prSet presAssocID="{8C40C2A1-9CEF-441D-AFDC-E407EE5527A0}" presName="Triangle" presStyleLbl="alignNode1" presStyleIdx="9" presStyleCnt="11"/>
      <dgm:spPr/>
    </dgm:pt>
    <dgm:pt modelId="{E8C292AE-FBD9-42EE-95B7-D812AAA15B1F}" type="pres">
      <dgm:prSet presAssocID="{D40A6A94-67D6-4282-B60D-35D79F448A48}" presName="sibTrans" presStyleCnt="0"/>
      <dgm:spPr/>
    </dgm:pt>
    <dgm:pt modelId="{C92299C0-EA83-4B57-B948-CBD991A992F7}" type="pres">
      <dgm:prSet presAssocID="{D40A6A94-67D6-4282-B60D-35D79F448A48}" presName="space" presStyleCnt="0"/>
      <dgm:spPr/>
    </dgm:pt>
    <dgm:pt modelId="{3F8D6F3E-C668-445D-9661-5908D9EE65FF}" type="pres">
      <dgm:prSet presAssocID="{82330685-77AC-4E0F-88E9-5D239BF6DE5D}" presName="composite" presStyleCnt="0"/>
      <dgm:spPr/>
    </dgm:pt>
    <dgm:pt modelId="{2A821E61-4911-4B7E-A7E7-EE13C68C6ABA}" type="pres">
      <dgm:prSet presAssocID="{82330685-77AC-4E0F-88E9-5D239BF6DE5D}" presName="LShape" presStyleLbl="alignNode1" presStyleIdx="10" presStyleCnt="11"/>
      <dgm:spPr/>
    </dgm:pt>
    <dgm:pt modelId="{A943E934-908F-4BD4-A71F-0E0F3CB1A7D8}" type="pres">
      <dgm:prSet presAssocID="{82330685-77AC-4E0F-88E9-5D239BF6DE5D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AFA64B-241B-435C-9517-DF3701F94354}" type="presOf" srcId="{82330685-77AC-4E0F-88E9-5D239BF6DE5D}" destId="{A943E934-908F-4BD4-A71F-0E0F3CB1A7D8}" srcOrd="0" destOrd="0" presId="urn:microsoft.com/office/officeart/2009/3/layout/StepUpProcess"/>
    <dgm:cxn modelId="{981AAE28-6FC4-4B0B-BB2A-D347DDD748BD}" srcId="{B4FD4C90-7A81-41D5-BFA1-C117D4E9E873}" destId="{E4A97D1E-AD31-4E2A-A755-57E523FD2CB5}" srcOrd="0" destOrd="0" parTransId="{5A9D288D-964C-4C65-9674-C97F93AF8B44}" sibTransId="{8F23A95F-123F-4A78-B0EE-FD91EB04D099}"/>
    <dgm:cxn modelId="{481356B6-FE61-47AE-BC9C-BC330C5B429F}" type="presOf" srcId="{326DAB3D-AB6D-4CD8-BF83-B8AEEBBD3DC0}" destId="{1EA98BBC-40D5-465F-B254-56916620856F}" srcOrd="0" destOrd="0" presId="urn:microsoft.com/office/officeart/2009/3/layout/StepUpProcess"/>
    <dgm:cxn modelId="{EF1D570B-C4B1-44F3-AA6B-E3B781524E26}" type="presOf" srcId="{E572CA66-8E03-4FCC-8B5F-A25A0C1F19C1}" destId="{43228618-D05A-49E9-A50C-9BBD400E971E}" srcOrd="0" destOrd="0" presId="urn:microsoft.com/office/officeart/2009/3/layout/StepUpProcess"/>
    <dgm:cxn modelId="{AECFB893-52C2-4A75-A72D-BBD3A6042A93}" srcId="{B4FD4C90-7A81-41D5-BFA1-C117D4E9E873}" destId="{82330685-77AC-4E0F-88E9-5D239BF6DE5D}" srcOrd="5" destOrd="0" parTransId="{D2CA4F3B-5917-4514-B945-366E1948F6F0}" sibTransId="{E932A65C-C34B-4BAE-A72F-293008247D84}"/>
    <dgm:cxn modelId="{5F8F97A8-4C72-405C-9740-DDF88A1D6D90}" srcId="{B4FD4C90-7A81-41D5-BFA1-C117D4E9E873}" destId="{326DAB3D-AB6D-4CD8-BF83-B8AEEBBD3DC0}" srcOrd="1" destOrd="0" parTransId="{4E1519C8-9A5F-40BE-9E6A-9C9FB75805B7}" sibTransId="{1B3DE96B-E650-4DFC-AD41-417A0329FED6}"/>
    <dgm:cxn modelId="{E40CCF26-71C1-4C2A-B02E-3A57F43E9EA1}" type="presOf" srcId="{E4A97D1E-AD31-4E2A-A755-57E523FD2CB5}" destId="{BF49C040-86FA-476A-9FC8-D0663F0AA3F7}" srcOrd="0" destOrd="0" presId="urn:microsoft.com/office/officeart/2009/3/layout/StepUpProcess"/>
    <dgm:cxn modelId="{1E55D7A8-88A0-4B06-B6E8-23E701DCA9A8}" srcId="{B4FD4C90-7A81-41D5-BFA1-C117D4E9E873}" destId="{8C40C2A1-9CEF-441D-AFDC-E407EE5527A0}" srcOrd="4" destOrd="0" parTransId="{DA2FFE1C-E41D-4790-BB66-5AC9143A7A2C}" sibTransId="{D40A6A94-67D6-4282-B60D-35D79F448A48}"/>
    <dgm:cxn modelId="{F26844F3-0924-4949-A430-10C9A92838B6}" type="presOf" srcId="{8C40C2A1-9CEF-441D-AFDC-E407EE5527A0}" destId="{660BA1F7-B423-4C3B-A303-37529CB59ADB}" srcOrd="0" destOrd="0" presId="urn:microsoft.com/office/officeart/2009/3/layout/StepUpProcess"/>
    <dgm:cxn modelId="{F16977A6-60AE-4889-9F6A-96FBDA3E1BA2}" type="presOf" srcId="{B4FD4C90-7A81-41D5-BFA1-C117D4E9E873}" destId="{69526322-C8F4-4CCE-BFAE-BDA5065DE0E0}" srcOrd="0" destOrd="0" presId="urn:microsoft.com/office/officeart/2009/3/layout/StepUpProcess"/>
    <dgm:cxn modelId="{F2BE4C47-08BB-4F89-898A-C07D3148A3E4}" type="presOf" srcId="{BE28E32B-B93B-4CCB-AC38-079104FFB508}" destId="{F6F2B72B-55DB-4377-831B-EDF7AF418672}" srcOrd="0" destOrd="0" presId="urn:microsoft.com/office/officeart/2009/3/layout/StepUpProcess"/>
    <dgm:cxn modelId="{4C17D07C-6678-4575-936D-E22AB69DB4F3}" srcId="{B4FD4C90-7A81-41D5-BFA1-C117D4E9E873}" destId="{E572CA66-8E03-4FCC-8B5F-A25A0C1F19C1}" srcOrd="3" destOrd="0" parTransId="{126CC132-8FCB-4D2F-B5F5-888B9DCA03E3}" sibTransId="{8544DA5C-7C1A-4141-AEA0-A488157A3321}"/>
    <dgm:cxn modelId="{9D3A2D43-C97A-4B10-A394-2631D58D222D}" srcId="{B4FD4C90-7A81-41D5-BFA1-C117D4E9E873}" destId="{BE28E32B-B93B-4CCB-AC38-079104FFB508}" srcOrd="2" destOrd="0" parTransId="{FB64F148-7838-40E1-A817-1C4F77A3DE04}" sibTransId="{477B7585-11C5-4490-9F8C-11A40F9F23F6}"/>
    <dgm:cxn modelId="{D6C6E44B-C6B9-4372-8972-2CDAC68BD254}" type="presParOf" srcId="{69526322-C8F4-4CCE-BFAE-BDA5065DE0E0}" destId="{07F3755C-D5E7-49CA-8F33-322B0F6DF978}" srcOrd="0" destOrd="0" presId="urn:microsoft.com/office/officeart/2009/3/layout/StepUpProcess"/>
    <dgm:cxn modelId="{4D1FEF8D-CF06-4C22-825E-999B81D462EF}" type="presParOf" srcId="{07F3755C-D5E7-49CA-8F33-322B0F6DF978}" destId="{22E5776D-F881-45BC-94E4-6734DB54E66D}" srcOrd="0" destOrd="0" presId="urn:microsoft.com/office/officeart/2009/3/layout/StepUpProcess"/>
    <dgm:cxn modelId="{CC5C5338-6294-4554-97B9-38E2D8B736CE}" type="presParOf" srcId="{07F3755C-D5E7-49CA-8F33-322B0F6DF978}" destId="{BF49C040-86FA-476A-9FC8-D0663F0AA3F7}" srcOrd="1" destOrd="0" presId="urn:microsoft.com/office/officeart/2009/3/layout/StepUpProcess"/>
    <dgm:cxn modelId="{673F1589-66BA-4635-822B-A4138A09402F}" type="presParOf" srcId="{07F3755C-D5E7-49CA-8F33-322B0F6DF978}" destId="{BAE8C9C6-47B6-422B-8050-765B4187D673}" srcOrd="2" destOrd="0" presId="urn:microsoft.com/office/officeart/2009/3/layout/StepUpProcess"/>
    <dgm:cxn modelId="{D75A0457-8A69-4105-8158-2771019C508A}" type="presParOf" srcId="{69526322-C8F4-4CCE-BFAE-BDA5065DE0E0}" destId="{6474D77E-3BD4-4F00-A7AC-DC7134A9DC25}" srcOrd="1" destOrd="0" presId="urn:microsoft.com/office/officeart/2009/3/layout/StepUpProcess"/>
    <dgm:cxn modelId="{C9E3251D-B357-4AD4-BBFA-F33723159A48}" type="presParOf" srcId="{6474D77E-3BD4-4F00-A7AC-DC7134A9DC25}" destId="{53A28035-7517-43D3-8C6C-7BDFFCEEFE90}" srcOrd="0" destOrd="0" presId="urn:microsoft.com/office/officeart/2009/3/layout/StepUpProcess"/>
    <dgm:cxn modelId="{DED278AB-504D-4E2B-92A9-EB2890B21E89}" type="presParOf" srcId="{69526322-C8F4-4CCE-BFAE-BDA5065DE0E0}" destId="{49BA6A08-21D3-4753-8243-9BF1D1BE3E96}" srcOrd="2" destOrd="0" presId="urn:microsoft.com/office/officeart/2009/3/layout/StepUpProcess"/>
    <dgm:cxn modelId="{D550F988-1D5F-43D2-8A0A-D1C380FB0E14}" type="presParOf" srcId="{49BA6A08-21D3-4753-8243-9BF1D1BE3E96}" destId="{4AD2CCB7-220A-4802-AB14-45DFBF3CABCD}" srcOrd="0" destOrd="0" presId="urn:microsoft.com/office/officeart/2009/3/layout/StepUpProcess"/>
    <dgm:cxn modelId="{2834F979-BF89-4492-BB72-1FA7784136EC}" type="presParOf" srcId="{49BA6A08-21D3-4753-8243-9BF1D1BE3E96}" destId="{1EA98BBC-40D5-465F-B254-56916620856F}" srcOrd="1" destOrd="0" presId="urn:microsoft.com/office/officeart/2009/3/layout/StepUpProcess"/>
    <dgm:cxn modelId="{8683265A-015D-4300-AA6F-0B908FBD641C}" type="presParOf" srcId="{49BA6A08-21D3-4753-8243-9BF1D1BE3E96}" destId="{D1DE1E09-B371-4882-A7DC-6F89264D784F}" srcOrd="2" destOrd="0" presId="urn:microsoft.com/office/officeart/2009/3/layout/StepUpProcess"/>
    <dgm:cxn modelId="{0910FADB-744D-4757-A481-8F8B880C4E60}" type="presParOf" srcId="{69526322-C8F4-4CCE-BFAE-BDA5065DE0E0}" destId="{85636EA7-D695-4ABE-9FFA-B24892095FD0}" srcOrd="3" destOrd="0" presId="urn:microsoft.com/office/officeart/2009/3/layout/StepUpProcess"/>
    <dgm:cxn modelId="{D60806EE-62D7-41E7-8C37-9D5B9BAC8C9C}" type="presParOf" srcId="{85636EA7-D695-4ABE-9FFA-B24892095FD0}" destId="{8108F421-F011-4349-A653-4C53424B013C}" srcOrd="0" destOrd="0" presId="urn:microsoft.com/office/officeart/2009/3/layout/StepUpProcess"/>
    <dgm:cxn modelId="{E128CE12-E94B-44D8-AA97-75D7C5AC8DC8}" type="presParOf" srcId="{69526322-C8F4-4CCE-BFAE-BDA5065DE0E0}" destId="{DAC561AB-85FF-43A7-8F29-11E752568314}" srcOrd="4" destOrd="0" presId="urn:microsoft.com/office/officeart/2009/3/layout/StepUpProcess"/>
    <dgm:cxn modelId="{18E78355-D31D-45CA-8FEA-BC6E2AC3839E}" type="presParOf" srcId="{DAC561AB-85FF-43A7-8F29-11E752568314}" destId="{88D4A392-4F67-47B7-8B93-95937A87A6D8}" srcOrd="0" destOrd="0" presId="urn:microsoft.com/office/officeart/2009/3/layout/StepUpProcess"/>
    <dgm:cxn modelId="{FF28F341-1A98-458B-9339-D5D16502B50A}" type="presParOf" srcId="{DAC561AB-85FF-43A7-8F29-11E752568314}" destId="{F6F2B72B-55DB-4377-831B-EDF7AF418672}" srcOrd="1" destOrd="0" presId="urn:microsoft.com/office/officeart/2009/3/layout/StepUpProcess"/>
    <dgm:cxn modelId="{A384E0CC-6155-4A39-A3E7-C2DD35C56EE6}" type="presParOf" srcId="{DAC561AB-85FF-43A7-8F29-11E752568314}" destId="{E6697140-A0E1-4341-A81C-8FF5B8B253E2}" srcOrd="2" destOrd="0" presId="urn:microsoft.com/office/officeart/2009/3/layout/StepUpProcess"/>
    <dgm:cxn modelId="{DF779590-020E-4468-ABDF-73A72CC1470F}" type="presParOf" srcId="{69526322-C8F4-4CCE-BFAE-BDA5065DE0E0}" destId="{39FFCBF3-6922-4CFF-AADE-00B91664DE06}" srcOrd="5" destOrd="0" presId="urn:microsoft.com/office/officeart/2009/3/layout/StepUpProcess"/>
    <dgm:cxn modelId="{5234C197-6E77-4189-8FD2-2ED346D6B67D}" type="presParOf" srcId="{39FFCBF3-6922-4CFF-AADE-00B91664DE06}" destId="{7B1F44D5-7A29-405C-ACEA-E94235C8935A}" srcOrd="0" destOrd="0" presId="urn:microsoft.com/office/officeart/2009/3/layout/StepUpProcess"/>
    <dgm:cxn modelId="{A72D0124-D073-47E7-83FD-5F13BD23C6C7}" type="presParOf" srcId="{69526322-C8F4-4CCE-BFAE-BDA5065DE0E0}" destId="{2DFE36D4-253E-4DDE-84F1-3291DF6BA02D}" srcOrd="6" destOrd="0" presId="urn:microsoft.com/office/officeart/2009/3/layout/StepUpProcess"/>
    <dgm:cxn modelId="{6F582C2F-4C30-43EF-8C37-EEFF09B7E394}" type="presParOf" srcId="{2DFE36D4-253E-4DDE-84F1-3291DF6BA02D}" destId="{7B603328-5951-47D3-8FA1-E05A1E0E0DEA}" srcOrd="0" destOrd="0" presId="urn:microsoft.com/office/officeart/2009/3/layout/StepUpProcess"/>
    <dgm:cxn modelId="{AC76701D-C55E-4DFD-81C5-5383D6C58BC4}" type="presParOf" srcId="{2DFE36D4-253E-4DDE-84F1-3291DF6BA02D}" destId="{43228618-D05A-49E9-A50C-9BBD400E971E}" srcOrd="1" destOrd="0" presId="urn:microsoft.com/office/officeart/2009/3/layout/StepUpProcess"/>
    <dgm:cxn modelId="{B4D9EAD0-9A37-4D0D-929F-59EC55152323}" type="presParOf" srcId="{2DFE36D4-253E-4DDE-84F1-3291DF6BA02D}" destId="{E9B85DF3-5C51-429D-9FD6-1F54C5656CF4}" srcOrd="2" destOrd="0" presId="urn:microsoft.com/office/officeart/2009/3/layout/StepUpProcess"/>
    <dgm:cxn modelId="{8203D011-1A93-409B-9B8D-24F0BD1731D2}" type="presParOf" srcId="{69526322-C8F4-4CCE-BFAE-BDA5065DE0E0}" destId="{7700BAFE-E9A4-4DD6-B198-6E34FB410179}" srcOrd="7" destOrd="0" presId="urn:microsoft.com/office/officeart/2009/3/layout/StepUpProcess"/>
    <dgm:cxn modelId="{0ABA62F2-C67F-4313-8905-E78A17AA5298}" type="presParOf" srcId="{7700BAFE-E9A4-4DD6-B198-6E34FB410179}" destId="{3FFD3165-FFD1-40BE-8775-0DB95A465733}" srcOrd="0" destOrd="0" presId="urn:microsoft.com/office/officeart/2009/3/layout/StepUpProcess"/>
    <dgm:cxn modelId="{C95F20AE-09CF-436A-941C-98322E338D52}" type="presParOf" srcId="{69526322-C8F4-4CCE-BFAE-BDA5065DE0E0}" destId="{810B68AE-DE39-4C6E-BE8B-16B9AF7CC65B}" srcOrd="8" destOrd="0" presId="urn:microsoft.com/office/officeart/2009/3/layout/StepUpProcess"/>
    <dgm:cxn modelId="{CA86F178-FD30-4F6D-977E-4F3B419937E5}" type="presParOf" srcId="{810B68AE-DE39-4C6E-BE8B-16B9AF7CC65B}" destId="{3FAA660C-E632-4CFB-AB82-EB9F0B105D69}" srcOrd="0" destOrd="0" presId="urn:microsoft.com/office/officeart/2009/3/layout/StepUpProcess"/>
    <dgm:cxn modelId="{BF2BE52F-6C12-417A-B27E-27564B29F9BA}" type="presParOf" srcId="{810B68AE-DE39-4C6E-BE8B-16B9AF7CC65B}" destId="{660BA1F7-B423-4C3B-A303-37529CB59ADB}" srcOrd="1" destOrd="0" presId="urn:microsoft.com/office/officeart/2009/3/layout/StepUpProcess"/>
    <dgm:cxn modelId="{D8EB3495-2F01-4F81-BD59-E2F0594A65AB}" type="presParOf" srcId="{810B68AE-DE39-4C6E-BE8B-16B9AF7CC65B}" destId="{C30197B9-D8F6-4205-9ECD-BCB56976991F}" srcOrd="2" destOrd="0" presId="urn:microsoft.com/office/officeart/2009/3/layout/StepUpProcess"/>
    <dgm:cxn modelId="{6B2A005C-4896-451E-8D26-E40A9C566697}" type="presParOf" srcId="{69526322-C8F4-4CCE-BFAE-BDA5065DE0E0}" destId="{E8C292AE-FBD9-42EE-95B7-D812AAA15B1F}" srcOrd="9" destOrd="0" presId="urn:microsoft.com/office/officeart/2009/3/layout/StepUpProcess"/>
    <dgm:cxn modelId="{F1C026CD-BDD7-4CA0-B34D-0A4E1F531597}" type="presParOf" srcId="{E8C292AE-FBD9-42EE-95B7-D812AAA15B1F}" destId="{C92299C0-EA83-4B57-B948-CBD991A992F7}" srcOrd="0" destOrd="0" presId="urn:microsoft.com/office/officeart/2009/3/layout/StepUpProcess"/>
    <dgm:cxn modelId="{9EFE70F0-69DD-40C9-B597-DF20A3BBBB4B}" type="presParOf" srcId="{69526322-C8F4-4CCE-BFAE-BDA5065DE0E0}" destId="{3F8D6F3E-C668-445D-9661-5908D9EE65FF}" srcOrd="10" destOrd="0" presId="urn:microsoft.com/office/officeart/2009/3/layout/StepUpProcess"/>
    <dgm:cxn modelId="{3BE67A4E-008F-4DB1-A155-EDB44EECE5D6}" type="presParOf" srcId="{3F8D6F3E-C668-445D-9661-5908D9EE65FF}" destId="{2A821E61-4911-4B7E-A7E7-EE13C68C6ABA}" srcOrd="0" destOrd="0" presId="urn:microsoft.com/office/officeart/2009/3/layout/StepUpProcess"/>
    <dgm:cxn modelId="{FA8E7F22-5749-42DF-A431-51FF517B9A9D}" type="presParOf" srcId="{3F8D6F3E-C668-445D-9661-5908D9EE65FF}" destId="{A943E934-908F-4BD4-A71F-0E0F3CB1A7D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FD4C90-7A81-41D5-BFA1-C117D4E9E873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A97D1E-AD31-4E2A-A755-57E523FD2CB5}">
      <dgm:prSet custT="1"/>
      <dgm:spPr/>
      <dgm:t>
        <a:bodyPr/>
        <a:lstStyle/>
        <a:p>
          <a:pPr rtl="0"/>
          <a:r>
            <a:rPr lang="uk-UA" sz="1800" dirty="0" smtClean="0"/>
            <a:t>Здоров’я </a:t>
          </a:r>
          <a:endParaRPr lang="en-US" sz="1800" dirty="0"/>
        </a:p>
      </dgm:t>
    </dgm:pt>
    <dgm:pt modelId="{5A9D288D-964C-4C65-9674-C97F93AF8B44}" type="parTrans" cxnId="{981AAE28-6FC4-4B0B-BB2A-D347DDD748BD}">
      <dgm:prSet/>
      <dgm:spPr/>
      <dgm:t>
        <a:bodyPr/>
        <a:lstStyle/>
        <a:p>
          <a:endParaRPr lang="ru-RU"/>
        </a:p>
      </dgm:t>
    </dgm:pt>
    <dgm:pt modelId="{8F23A95F-123F-4A78-B0EE-FD91EB04D099}" type="sibTrans" cxnId="{981AAE28-6FC4-4B0B-BB2A-D347DDD748BD}">
      <dgm:prSet/>
      <dgm:spPr/>
      <dgm:t>
        <a:bodyPr/>
        <a:lstStyle/>
        <a:p>
          <a:endParaRPr lang="ru-RU"/>
        </a:p>
      </dgm:t>
    </dgm:pt>
    <dgm:pt modelId="{326DAB3D-AB6D-4CD8-BF83-B8AEEBBD3DC0}">
      <dgm:prSet custT="1"/>
      <dgm:spPr/>
      <dgm:t>
        <a:bodyPr/>
        <a:lstStyle/>
        <a:p>
          <a:pPr rtl="0"/>
          <a:r>
            <a:rPr lang="uk-UA" sz="1800" dirty="0" smtClean="0"/>
            <a:t>Подорожі</a:t>
          </a:r>
          <a:endParaRPr lang="en-US" sz="1800" dirty="0"/>
        </a:p>
      </dgm:t>
    </dgm:pt>
    <dgm:pt modelId="{4E1519C8-9A5F-40BE-9E6A-9C9FB75805B7}" type="parTrans" cxnId="{5F8F97A8-4C72-405C-9740-DDF88A1D6D90}">
      <dgm:prSet/>
      <dgm:spPr/>
      <dgm:t>
        <a:bodyPr/>
        <a:lstStyle/>
        <a:p>
          <a:endParaRPr lang="ru-RU"/>
        </a:p>
      </dgm:t>
    </dgm:pt>
    <dgm:pt modelId="{1B3DE96B-E650-4DFC-AD41-417A0329FED6}" type="sibTrans" cxnId="{5F8F97A8-4C72-405C-9740-DDF88A1D6D90}">
      <dgm:prSet/>
      <dgm:spPr/>
      <dgm:t>
        <a:bodyPr/>
        <a:lstStyle/>
        <a:p>
          <a:endParaRPr lang="ru-RU"/>
        </a:p>
      </dgm:t>
    </dgm:pt>
    <dgm:pt modelId="{BE28E32B-B93B-4CCB-AC38-079104FFB508}">
      <dgm:prSet custT="1"/>
      <dgm:spPr/>
      <dgm:t>
        <a:bodyPr/>
        <a:lstStyle/>
        <a:p>
          <a:pPr rtl="0"/>
          <a:r>
            <a:rPr lang="uk-UA" sz="1800" dirty="0" smtClean="0"/>
            <a:t>Культура і дозвілля</a:t>
          </a:r>
          <a:endParaRPr lang="en-US" sz="1800" dirty="0"/>
        </a:p>
      </dgm:t>
    </dgm:pt>
    <dgm:pt modelId="{FB64F148-7838-40E1-A817-1C4F77A3DE04}" type="parTrans" cxnId="{9D3A2D43-C97A-4B10-A394-2631D58D222D}">
      <dgm:prSet/>
      <dgm:spPr/>
      <dgm:t>
        <a:bodyPr/>
        <a:lstStyle/>
        <a:p>
          <a:endParaRPr lang="ru-RU"/>
        </a:p>
      </dgm:t>
    </dgm:pt>
    <dgm:pt modelId="{477B7585-11C5-4490-9F8C-11A40F9F23F6}" type="sibTrans" cxnId="{9D3A2D43-C97A-4B10-A394-2631D58D222D}">
      <dgm:prSet/>
      <dgm:spPr/>
      <dgm:t>
        <a:bodyPr/>
        <a:lstStyle/>
        <a:p>
          <a:endParaRPr lang="ru-RU"/>
        </a:p>
      </dgm:t>
    </dgm:pt>
    <dgm:pt modelId="{E572CA66-8E03-4FCC-8B5F-A25A0C1F19C1}">
      <dgm:prSet custT="1"/>
      <dgm:spPr/>
      <dgm:t>
        <a:bodyPr/>
        <a:lstStyle/>
        <a:p>
          <a:pPr rtl="0"/>
          <a:r>
            <a:rPr lang="uk-UA" sz="1800" dirty="0" smtClean="0"/>
            <a:t>Спорт</a:t>
          </a:r>
          <a:endParaRPr lang="en-US" sz="1800" dirty="0"/>
        </a:p>
      </dgm:t>
    </dgm:pt>
    <dgm:pt modelId="{126CC132-8FCB-4D2F-B5F5-888B9DCA03E3}" type="parTrans" cxnId="{4C17D07C-6678-4575-936D-E22AB69DB4F3}">
      <dgm:prSet/>
      <dgm:spPr/>
      <dgm:t>
        <a:bodyPr/>
        <a:lstStyle/>
        <a:p>
          <a:endParaRPr lang="ru-RU"/>
        </a:p>
      </dgm:t>
    </dgm:pt>
    <dgm:pt modelId="{8544DA5C-7C1A-4141-AEA0-A488157A3321}" type="sibTrans" cxnId="{4C17D07C-6678-4575-936D-E22AB69DB4F3}">
      <dgm:prSet/>
      <dgm:spPr/>
      <dgm:t>
        <a:bodyPr/>
        <a:lstStyle/>
        <a:p>
          <a:endParaRPr lang="ru-RU"/>
        </a:p>
      </dgm:t>
    </dgm:pt>
    <dgm:pt modelId="{8C40C2A1-9CEF-441D-AFDC-E407EE5527A0}">
      <dgm:prSet custT="1"/>
      <dgm:spPr/>
      <dgm:t>
        <a:bodyPr/>
        <a:lstStyle/>
        <a:p>
          <a:pPr rtl="0"/>
          <a:r>
            <a:rPr lang="uk-UA" sz="1800" dirty="0" smtClean="0"/>
            <a:t>Наука і технології</a:t>
          </a:r>
          <a:endParaRPr lang="en-US" sz="1800" dirty="0"/>
        </a:p>
      </dgm:t>
    </dgm:pt>
    <dgm:pt modelId="{DA2FFE1C-E41D-4790-BB66-5AC9143A7A2C}" type="parTrans" cxnId="{1E55D7A8-88A0-4B06-B6E8-23E701DCA9A8}">
      <dgm:prSet/>
      <dgm:spPr/>
      <dgm:t>
        <a:bodyPr/>
        <a:lstStyle/>
        <a:p>
          <a:endParaRPr lang="ru-RU"/>
        </a:p>
      </dgm:t>
    </dgm:pt>
    <dgm:pt modelId="{D40A6A94-67D6-4282-B60D-35D79F448A48}" type="sibTrans" cxnId="{1E55D7A8-88A0-4B06-B6E8-23E701DCA9A8}">
      <dgm:prSet/>
      <dgm:spPr/>
      <dgm:t>
        <a:bodyPr/>
        <a:lstStyle/>
        <a:p>
          <a:endParaRPr lang="ru-RU"/>
        </a:p>
      </dgm:t>
    </dgm:pt>
    <dgm:pt modelId="{82330685-77AC-4E0F-88E9-5D239BF6DE5D}">
      <dgm:prSet custT="1"/>
      <dgm:spPr/>
      <dgm:t>
        <a:bodyPr/>
        <a:lstStyle/>
        <a:p>
          <a:pPr rtl="0"/>
          <a:r>
            <a:rPr lang="uk-UA" sz="1800" dirty="0" smtClean="0"/>
            <a:t>Природа і довкілля</a:t>
          </a:r>
          <a:endParaRPr lang="en-US" sz="1800" dirty="0"/>
        </a:p>
      </dgm:t>
    </dgm:pt>
    <dgm:pt modelId="{D2CA4F3B-5917-4514-B945-366E1948F6F0}" type="parTrans" cxnId="{AECFB893-52C2-4A75-A72D-BBD3A6042A93}">
      <dgm:prSet/>
      <dgm:spPr/>
      <dgm:t>
        <a:bodyPr/>
        <a:lstStyle/>
        <a:p>
          <a:endParaRPr lang="ru-RU"/>
        </a:p>
      </dgm:t>
    </dgm:pt>
    <dgm:pt modelId="{E932A65C-C34B-4BAE-A72F-293008247D84}" type="sibTrans" cxnId="{AECFB893-52C2-4A75-A72D-BBD3A6042A93}">
      <dgm:prSet/>
      <dgm:spPr/>
      <dgm:t>
        <a:bodyPr/>
        <a:lstStyle/>
        <a:p>
          <a:endParaRPr lang="ru-RU"/>
        </a:p>
      </dgm:t>
    </dgm:pt>
    <dgm:pt modelId="{69526322-C8F4-4CCE-BFAE-BDA5065DE0E0}" type="pres">
      <dgm:prSet presAssocID="{B4FD4C90-7A81-41D5-BFA1-C117D4E9E87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7F3755C-D5E7-49CA-8F33-322B0F6DF978}" type="pres">
      <dgm:prSet presAssocID="{E4A97D1E-AD31-4E2A-A755-57E523FD2CB5}" presName="composite" presStyleCnt="0"/>
      <dgm:spPr/>
    </dgm:pt>
    <dgm:pt modelId="{22E5776D-F881-45BC-94E4-6734DB54E66D}" type="pres">
      <dgm:prSet presAssocID="{E4A97D1E-AD31-4E2A-A755-57E523FD2CB5}" presName="LShape" presStyleLbl="alignNode1" presStyleIdx="0" presStyleCnt="11"/>
      <dgm:spPr/>
    </dgm:pt>
    <dgm:pt modelId="{BF49C040-86FA-476A-9FC8-D0663F0AA3F7}" type="pres">
      <dgm:prSet presAssocID="{E4A97D1E-AD31-4E2A-A755-57E523FD2CB5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8C9C6-47B6-422B-8050-765B4187D673}" type="pres">
      <dgm:prSet presAssocID="{E4A97D1E-AD31-4E2A-A755-57E523FD2CB5}" presName="Triangle" presStyleLbl="alignNode1" presStyleIdx="1" presStyleCnt="11"/>
      <dgm:spPr/>
    </dgm:pt>
    <dgm:pt modelId="{6474D77E-3BD4-4F00-A7AC-DC7134A9DC25}" type="pres">
      <dgm:prSet presAssocID="{8F23A95F-123F-4A78-B0EE-FD91EB04D099}" presName="sibTrans" presStyleCnt="0"/>
      <dgm:spPr/>
    </dgm:pt>
    <dgm:pt modelId="{53A28035-7517-43D3-8C6C-7BDFFCEEFE90}" type="pres">
      <dgm:prSet presAssocID="{8F23A95F-123F-4A78-B0EE-FD91EB04D099}" presName="space" presStyleCnt="0"/>
      <dgm:spPr/>
    </dgm:pt>
    <dgm:pt modelId="{49BA6A08-21D3-4753-8243-9BF1D1BE3E96}" type="pres">
      <dgm:prSet presAssocID="{326DAB3D-AB6D-4CD8-BF83-B8AEEBBD3DC0}" presName="composite" presStyleCnt="0"/>
      <dgm:spPr/>
    </dgm:pt>
    <dgm:pt modelId="{4AD2CCB7-220A-4802-AB14-45DFBF3CABCD}" type="pres">
      <dgm:prSet presAssocID="{326DAB3D-AB6D-4CD8-BF83-B8AEEBBD3DC0}" presName="LShape" presStyleLbl="alignNode1" presStyleIdx="2" presStyleCnt="11"/>
      <dgm:spPr/>
    </dgm:pt>
    <dgm:pt modelId="{1EA98BBC-40D5-465F-B254-56916620856F}" type="pres">
      <dgm:prSet presAssocID="{326DAB3D-AB6D-4CD8-BF83-B8AEEBBD3DC0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E1E09-B371-4882-A7DC-6F89264D784F}" type="pres">
      <dgm:prSet presAssocID="{326DAB3D-AB6D-4CD8-BF83-B8AEEBBD3DC0}" presName="Triangle" presStyleLbl="alignNode1" presStyleIdx="3" presStyleCnt="11"/>
      <dgm:spPr/>
    </dgm:pt>
    <dgm:pt modelId="{85636EA7-D695-4ABE-9FFA-B24892095FD0}" type="pres">
      <dgm:prSet presAssocID="{1B3DE96B-E650-4DFC-AD41-417A0329FED6}" presName="sibTrans" presStyleCnt="0"/>
      <dgm:spPr/>
    </dgm:pt>
    <dgm:pt modelId="{8108F421-F011-4349-A653-4C53424B013C}" type="pres">
      <dgm:prSet presAssocID="{1B3DE96B-E650-4DFC-AD41-417A0329FED6}" presName="space" presStyleCnt="0"/>
      <dgm:spPr/>
    </dgm:pt>
    <dgm:pt modelId="{DAC561AB-85FF-43A7-8F29-11E752568314}" type="pres">
      <dgm:prSet presAssocID="{BE28E32B-B93B-4CCB-AC38-079104FFB508}" presName="composite" presStyleCnt="0"/>
      <dgm:spPr/>
    </dgm:pt>
    <dgm:pt modelId="{88D4A392-4F67-47B7-8B93-95937A87A6D8}" type="pres">
      <dgm:prSet presAssocID="{BE28E32B-B93B-4CCB-AC38-079104FFB508}" presName="LShape" presStyleLbl="alignNode1" presStyleIdx="4" presStyleCnt="11"/>
      <dgm:spPr/>
    </dgm:pt>
    <dgm:pt modelId="{F6F2B72B-55DB-4377-831B-EDF7AF418672}" type="pres">
      <dgm:prSet presAssocID="{BE28E32B-B93B-4CCB-AC38-079104FFB508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97140-A0E1-4341-A81C-8FF5B8B253E2}" type="pres">
      <dgm:prSet presAssocID="{BE28E32B-B93B-4CCB-AC38-079104FFB508}" presName="Triangle" presStyleLbl="alignNode1" presStyleIdx="5" presStyleCnt="11"/>
      <dgm:spPr/>
    </dgm:pt>
    <dgm:pt modelId="{39FFCBF3-6922-4CFF-AADE-00B91664DE06}" type="pres">
      <dgm:prSet presAssocID="{477B7585-11C5-4490-9F8C-11A40F9F23F6}" presName="sibTrans" presStyleCnt="0"/>
      <dgm:spPr/>
    </dgm:pt>
    <dgm:pt modelId="{7B1F44D5-7A29-405C-ACEA-E94235C8935A}" type="pres">
      <dgm:prSet presAssocID="{477B7585-11C5-4490-9F8C-11A40F9F23F6}" presName="space" presStyleCnt="0"/>
      <dgm:spPr/>
    </dgm:pt>
    <dgm:pt modelId="{2DFE36D4-253E-4DDE-84F1-3291DF6BA02D}" type="pres">
      <dgm:prSet presAssocID="{E572CA66-8E03-4FCC-8B5F-A25A0C1F19C1}" presName="composite" presStyleCnt="0"/>
      <dgm:spPr/>
    </dgm:pt>
    <dgm:pt modelId="{7B603328-5951-47D3-8FA1-E05A1E0E0DEA}" type="pres">
      <dgm:prSet presAssocID="{E572CA66-8E03-4FCC-8B5F-A25A0C1F19C1}" presName="LShape" presStyleLbl="alignNode1" presStyleIdx="6" presStyleCnt="11"/>
      <dgm:spPr/>
    </dgm:pt>
    <dgm:pt modelId="{43228618-D05A-49E9-A50C-9BBD400E971E}" type="pres">
      <dgm:prSet presAssocID="{E572CA66-8E03-4FCC-8B5F-A25A0C1F19C1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85DF3-5C51-429D-9FD6-1F54C5656CF4}" type="pres">
      <dgm:prSet presAssocID="{E572CA66-8E03-4FCC-8B5F-A25A0C1F19C1}" presName="Triangle" presStyleLbl="alignNode1" presStyleIdx="7" presStyleCnt="11"/>
      <dgm:spPr/>
    </dgm:pt>
    <dgm:pt modelId="{7700BAFE-E9A4-4DD6-B198-6E34FB410179}" type="pres">
      <dgm:prSet presAssocID="{8544DA5C-7C1A-4141-AEA0-A488157A3321}" presName="sibTrans" presStyleCnt="0"/>
      <dgm:spPr/>
    </dgm:pt>
    <dgm:pt modelId="{3FFD3165-FFD1-40BE-8775-0DB95A465733}" type="pres">
      <dgm:prSet presAssocID="{8544DA5C-7C1A-4141-AEA0-A488157A3321}" presName="space" presStyleCnt="0"/>
      <dgm:spPr/>
    </dgm:pt>
    <dgm:pt modelId="{810B68AE-DE39-4C6E-BE8B-16B9AF7CC65B}" type="pres">
      <dgm:prSet presAssocID="{8C40C2A1-9CEF-441D-AFDC-E407EE5527A0}" presName="composite" presStyleCnt="0"/>
      <dgm:spPr/>
    </dgm:pt>
    <dgm:pt modelId="{3FAA660C-E632-4CFB-AB82-EB9F0B105D69}" type="pres">
      <dgm:prSet presAssocID="{8C40C2A1-9CEF-441D-AFDC-E407EE5527A0}" presName="LShape" presStyleLbl="alignNode1" presStyleIdx="8" presStyleCnt="11"/>
      <dgm:spPr/>
    </dgm:pt>
    <dgm:pt modelId="{660BA1F7-B423-4C3B-A303-37529CB59ADB}" type="pres">
      <dgm:prSet presAssocID="{8C40C2A1-9CEF-441D-AFDC-E407EE5527A0}" presName="ParentText" presStyleLbl="revTx" presStyleIdx="4" presStyleCnt="6" custScaleX="124955" custLinFactNeighborX="9891" custLinFactNeighborY="-14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197B9-D8F6-4205-9ECD-BCB56976991F}" type="pres">
      <dgm:prSet presAssocID="{8C40C2A1-9CEF-441D-AFDC-E407EE5527A0}" presName="Triangle" presStyleLbl="alignNode1" presStyleIdx="9" presStyleCnt="11"/>
      <dgm:spPr/>
    </dgm:pt>
    <dgm:pt modelId="{E8C292AE-FBD9-42EE-95B7-D812AAA15B1F}" type="pres">
      <dgm:prSet presAssocID="{D40A6A94-67D6-4282-B60D-35D79F448A48}" presName="sibTrans" presStyleCnt="0"/>
      <dgm:spPr/>
    </dgm:pt>
    <dgm:pt modelId="{C92299C0-EA83-4B57-B948-CBD991A992F7}" type="pres">
      <dgm:prSet presAssocID="{D40A6A94-67D6-4282-B60D-35D79F448A48}" presName="space" presStyleCnt="0"/>
      <dgm:spPr/>
    </dgm:pt>
    <dgm:pt modelId="{3F8D6F3E-C668-445D-9661-5908D9EE65FF}" type="pres">
      <dgm:prSet presAssocID="{82330685-77AC-4E0F-88E9-5D239BF6DE5D}" presName="composite" presStyleCnt="0"/>
      <dgm:spPr/>
    </dgm:pt>
    <dgm:pt modelId="{2A821E61-4911-4B7E-A7E7-EE13C68C6ABA}" type="pres">
      <dgm:prSet presAssocID="{82330685-77AC-4E0F-88E9-5D239BF6DE5D}" presName="LShape" presStyleLbl="alignNode1" presStyleIdx="10" presStyleCnt="11"/>
      <dgm:spPr/>
    </dgm:pt>
    <dgm:pt modelId="{A943E934-908F-4BD4-A71F-0E0F3CB1A7D8}" type="pres">
      <dgm:prSet presAssocID="{82330685-77AC-4E0F-88E9-5D239BF6DE5D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AFA64B-241B-435C-9517-DF3701F94354}" type="presOf" srcId="{82330685-77AC-4E0F-88E9-5D239BF6DE5D}" destId="{A943E934-908F-4BD4-A71F-0E0F3CB1A7D8}" srcOrd="0" destOrd="0" presId="urn:microsoft.com/office/officeart/2009/3/layout/StepUpProcess"/>
    <dgm:cxn modelId="{981AAE28-6FC4-4B0B-BB2A-D347DDD748BD}" srcId="{B4FD4C90-7A81-41D5-BFA1-C117D4E9E873}" destId="{E4A97D1E-AD31-4E2A-A755-57E523FD2CB5}" srcOrd="0" destOrd="0" parTransId="{5A9D288D-964C-4C65-9674-C97F93AF8B44}" sibTransId="{8F23A95F-123F-4A78-B0EE-FD91EB04D099}"/>
    <dgm:cxn modelId="{481356B6-FE61-47AE-BC9C-BC330C5B429F}" type="presOf" srcId="{326DAB3D-AB6D-4CD8-BF83-B8AEEBBD3DC0}" destId="{1EA98BBC-40D5-465F-B254-56916620856F}" srcOrd="0" destOrd="0" presId="urn:microsoft.com/office/officeart/2009/3/layout/StepUpProcess"/>
    <dgm:cxn modelId="{EF1D570B-C4B1-44F3-AA6B-E3B781524E26}" type="presOf" srcId="{E572CA66-8E03-4FCC-8B5F-A25A0C1F19C1}" destId="{43228618-D05A-49E9-A50C-9BBD400E971E}" srcOrd="0" destOrd="0" presId="urn:microsoft.com/office/officeart/2009/3/layout/StepUpProcess"/>
    <dgm:cxn modelId="{AECFB893-52C2-4A75-A72D-BBD3A6042A93}" srcId="{B4FD4C90-7A81-41D5-BFA1-C117D4E9E873}" destId="{82330685-77AC-4E0F-88E9-5D239BF6DE5D}" srcOrd="5" destOrd="0" parTransId="{D2CA4F3B-5917-4514-B945-366E1948F6F0}" sibTransId="{E932A65C-C34B-4BAE-A72F-293008247D84}"/>
    <dgm:cxn modelId="{5F8F97A8-4C72-405C-9740-DDF88A1D6D90}" srcId="{B4FD4C90-7A81-41D5-BFA1-C117D4E9E873}" destId="{326DAB3D-AB6D-4CD8-BF83-B8AEEBBD3DC0}" srcOrd="1" destOrd="0" parTransId="{4E1519C8-9A5F-40BE-9E6A-9C9FB75805B7}" sibTransId="{1B3DE96B-E650-4DFC-AD41-417A0329FED6}"/>
    <dgm:cxn modelId="{E40CCF26-71C1-4C2A-B02E-3A57F43E9EA1}" type="presOf" srcId="{E4A97D1E-AD31-4E2A-A755-57E523FD2CB5}" destId="{BF49C040-86FA-476A-9FC8-D0663F0AA3F7}" srcOrd="0" destOrd="0" presId="urn:microsoft.com/office/officeart/2009/3/layout/StepUpProcess"/>
    <dgm:cxn modelId="{1E55D7A8-88A0-4B06-B6E8-23E701DCA9A8}" srcId="{B4FD4C90-7A81-41D5-BFA1-C117D4E9E873}" destId="{8C40C2A1-9CEF-441D-AFDC-E407EE5527A0}" srcOrd="4" destOrd="0" parTransId="{DA2FFE1C-E41D-4790-BB66-5AC9143A7A2C}" sibTransId="{D40A6A94-67D6-4282-B60D-35D79F448A48}"/>
    <dgm:cxn modelId="{F26844F3-0924-4949-A430-10C9A92838B6}" type="presOf" srcId="{8C40C2A1-9CEF-441D-AFDC-E407EE5527A0}" destId="{660BA1F7-B423-4C3B-A303-37529CB59ADB}" srcOrd="0" destOrd="0" presId="urn:microsoft.com/office/officeart/2009/3/layout/StepUpProcess"/>
    <dgm:cxn modelId="{F16977A6-60AE-4889-9F6A-96FBDA3E1BA2}" type="presOf" srcId="{B4FD4C90-7A81-41D5-BFA1-C117D4E9E873}" destId="{69526322-C8F4-4CCE-BFAE-BDA5065DE0E0}" srcOrd="0" destOrd="0" presId="urn:microsoft.com/office/officeart/2009/3/layout/StepUpProcess"/>
    <dgm:cxn modelId="{F2BE4C47-08BB-4F89-898A-C07D3148A3E4}" type="presOf" srcId="{BE28E32B-B93B-4CCB-AC38-079104FFB508}" destId="{F6F2B72B-55DB-4377-831B-EDF7AF418672}" srcOrd="0" destOrd="0" presId="urn:microsoft.com/office/officeart/2009/3/layout/StepUpProcess"/>
    <dgm:cxn modelId="{4C17D07C-6678-4575-936D-E22AB69DB4F3}" srcId="{B4FD4C90-7A81-41D5-BFA1-C117D4E9E873}" destId="{E572CA66-8E03-4FCC-8B5F-A25A0C1F19C1}" srcOrd="3" destOrd="0" parTransId="{126CC132-8FCB-4D2F-B5F5-888B9DCA03E3}" sibTransId="{8544DA5C-7C1A-4141-AEA0-A488157A3321}"/>
    <dgm:cxn modelId="{9D3A2D43-C97A-4B10-A394-2631D58D222D}" srcId="{B4FD4C90-7A81-41D5-BFA1-C117D4E9E873}" destId="{BE28E32B-B93B-4CCB-AC38-079104FFB508}" srcOrd="2" destOrd="0" parTransId="{FB64F148-7838-40E1-A817-1C4F77A3DE04}" sibTransId="{477B7585-11C5-4490-9F8C-11A40F9F23F6}"/>
    <dgm:cxn modelId="{D6C6E44B-C6B9-4372-8972-2CDAC68BD254}" type="presParOf" srcId="{69526322-C8F4-4CCE-BFAE-BDA5065DE0E0}" destId="{07F3755C-D5E7-49CA-8F33-322B0F6DF978}" srcOrd="0" destOrd="0" presId="urn:microsoft.com/office/officeart/2009/3/layout/StepUpProcess"/>
    <dgm:cxn modelId="{4D1FEF8D-CF06-4C22-825E-999B81D462EF}" type="presParOf" srcId="{07F3755C-D5E7-49CA-8F33-322B0F6DF978}" destId="{22E5776D-F881-45BC-94E4-6734DB54E66D}" srcOrd="0" destOrd="0" presId="urn:microsoft.com/office/officeart/2009/3/layout/StepUpProcess"/>
    <dgm:cxn modelId="{CC5C5338-6294-4554-97B9-38E2D8B736CE}" type="presParOf" srcId="{07F3755C-D5E7-49CA-8F33-322B0F6DF978}" destId="{BF49C040-86FA-476A-9FC8-D0663F0AA3F7}" srcOrd="1" destOrd="0" presId="urn:microsoft.com/office/officeart/2009/3/layout/StepUpProcess"/>
    <dgm:cxn modelId="{673F1589-66BA-4635-822B-A4138A09402F}" type="presParOf" srcId="{07F3755C-D5E7-49CA-8F33-322B0F6DF978}" destId="{BAE8C9C6-47B6-422B-8050-765B4187D673}" srcOrd="2" destOrd="0" presId="urn:microsoft.com/office/officeart/2009/3/layout/StepUpProcess"/>
    <dgm:cxn modelId="{D75A0457-8A69-4105-8158-2771019C508A}" type="presParOf" srcId="{69526322-C8F4-4CCE-BFAE-BDA5065DE0E0}" destId="{6474D77E-3BD4-4F00-A7AC-DC7134A9DC25}" srcOrd="1" destOrd="0" presId="urn:microsoft.com/office/officeart/2009/3/layout/StepUpProcess"/>
    <dgm:cxn modelId="{C9E3251D-B357-4AD4-BBFA-F33723159A48}" type="presParOf" srcId="{6474D77E-3BD4-4F00-A7AC-DC7134A9DC25}" destId="{53A28035-7517-43D3-8C6C-7BDFFCEEFE90}" srcOrd="0" destOrd="0" presId="urn:microsoft.com/office/officeart/2009/3/layout/StepUpProcess"/>
    <dgm:cxn modelId="{DED278AB-504D-4E2B-92A9-EB2890B21E89}" type="presParOf" srcId="{69526322-C8F4-4CCE-BFAE-BDA5065DE0E0}" destId="{49BA6A08-21D3-4753-8243-9BF1D1BE3E96}" srcOrd="2" destOrd="0" presId="urn:microsoft.com/office/officeart/2009/3/layout/StepUpProcess"/>
    <dgm:cxn modelId="{D550F988-1D5F-43D2-8A0A-D1C380FB0E14}" type="presParOf" srcId="{49BA6A08-21D3-4753-8243-9BF1D1BE3E96}" destId="{4AD2CCB7-220A-4802-AB14-45DFBF3CABCD}" srcOrd="0" destOrd="0" presId="urn:microsoft.com/office/officeart/2009/3/layout/StepUpProcess"/>
    <dgm:cxn modelId="{2834F979-BF89-4492-BB72-1FA7784136EC}" type="presParOf" srcId="{49BA6A08-21D3-4753-8243-9BF1D1BE3E96}" destId="{1EA98BBC-40D5-465F-B254-56916620856F}" srcOrd="1" destOrd="0" presId="urn:microsoft.com/office/officeart/2009/3/layout/StepUpProcess"/>
    <dgm:cxn modelId="{8683265A-015D-4300-AA6F-0B908FBD641C}" type="presParOf" srcId="{49BA6A08-21D3-4753-8243-9BF1D1BE3E96}" destId="{D1DE1E09-B371-4882-A7DC-6F89264D784F}" srcOrd="2" destOrd="0" presId="urn:microsoft.com/office/officeart/2009/3/layout/StepUpProcess"/>
    <dgm:cxn modelId="{0910FADB-744D-4757-A481-8F8B880C4E60}" type="presParOf" srcId="{69526322-C8F4-4CCE-BFAE-BDA5065DE0E0}" destId="{85636EA7-D695-4ABE-9FFA-B24892095FD0}" srcOrd="3" destOrd="0" presId="urn:microsoft.com/office/officeart/2009/3/layout/StepUpProcess"/>
    <dgm:cxn modelId="{D60806EE-62D7-41E7-8C37-9D5B9BAC8C9C}" type="presParOf" srcId="{85636EA7-D695-4ABE-9FFA-B24892095FD0}" destId="{8108F421-F011-4349-A653-4C53424B013C}" srcOrd="0" destOrd="0" presId="urn:microsoft.com/office/officeart/2009/3/layout/StepUpProcess"/>
    <dgm:cxn modelId="{E128CE12-E94B-44D8-AA97-75D7C5AC8DC8}" type="presParOf" srcId="{69526322-C8F4-4CCE-BFAE-BDA5065DE0E0}" destId="{DAC561AB-85FF-43A7-8F29-11E752568314}" srcOrd="4" destOrd="0" presId="urn:microsoft.com/office/officeart/2009/3/layout/StepUpProcess"/>
    <dgm:cxn modelId="{18E78355-D31D-45CA-8FEA-BC6E2AC3839E}" type="presParOf" srcId="{DAC561AB-85FF-43A7-8F29-11E752568314}" destId="{88D4A392-4F67-47B7-8B93-95937A87A6D8}" srcOrd="0" destOrd="0" presId="urn:microsoft.com/office/officeart/2009/3/layout/StepUpProcess"/>
    <dgm:cxn modelId="{FF28F341-1A98-458B-9339-D5D16502B50A}" type="presParOf" srcId="{DAC561AB-85FF-43A7-8F29-11E752568314}" destId="{F6F2B72B-55DB-4377-831B-EDF7AF418672}" srcOrd="1" destOrd="0" presId="urn:microsoft.com/office/officeart/2009/3/layout/StepUpProcess"/>
    <dgm:cxn modelId="{A384E0CC-6155-4A39-A3E7-C2DD35C56EE6}" type="presParOf" srcId="{DAC561AB-85FF-43A7-8F29-11E752568314}" destId="{E6697140-A0E1-4341-A81C-8FF5B8B253E2}" srcOrd="2" destOrd="0" presId="urn:microsoft.com/office/officeart/2009/3/layout/StepUpProcess"/>
    <dgm:cxn modelId="{DF779590-020E-4468-ABDF-73A72CC1470F}" type="presParOf" srcId="{69526322-C8F4-4CCE-BFAE-BDA5065DE0E0}" destId="{39FFCBF3-6922-4CFF-AADE-00B91664DE06}" srcOrd="5" destOrd="0" presId="urn:microsoft.com/office/officeart/2009/3/layout/StepUpProcess"/>
    <dgm:cxn modelId="{5234C197-6E77-4189-8FD2-2ED346D6B67D}" type="presParOf" srcId="{39FFCBF3-6922-4CFF-AADE-00B91664DE06}" destId="{7B1F44D5-7A29-405C-ACEA-E94235C8935A}" srcOrd="0" destOrd="0" presId="urn:microsoft.com/office/officeart/2009/3/layout/StepUpProcess"/>
    <dgm:cxn modelId="{A72D0124-D073-47E7-83FD-5F13BD23C6C7}" type="presParOf" srcId="{69526322-C8F4-4CCE-BFAE-BDA5065DE0E0}" destId="{2DFE36D4-253E-4DDE-84F1-3291DF6BA02D}" srcOrd="6" destOrd="0" presId="urn:microsoft.com/office/officeart/2009/3/layout/StepUpProcess"/>
    <dgm:cxn modelId="{6F582C2F-4C30-43EF-8C37-EEFF09B7E394}" type="presParOf" srcId="{2DFE36D4-253E-4DDE-84F1-3291DF6BA02D}" destId="{7B603328-5951-47D3-8FA1-E05A1E0E0DEA}" srcOrd="0" destOrd="0" presId="urn:microsoft.com/office/officeart/2009/3/layout/StepUpProcess"/>
    <dgm:cxn modelId="{AC76701D-C55E-4DFD-81C5-5383D6C58BC4}" type="presParOf" srcId="{2DFE36D4-253E-4DDE-84F1-3291DF6BA02D}" destId="{43228618-D05A-49E9-A50C-9BBD400E971E}" srcOrd="1" destOrd="0" presId="urn:microsoft.com/office/officeart/2009/3/layout/StepUpProcess"/>
    <dgm:cxn modelId="{B4D9EAD0-9A37-4D0D-929F-59EC55152323}" type="presParOf" srcId="{2DFE36D4-253E-4DDE-84F1-3291DF6BA02D}" destId="{E9B85DF3-5C51-429D-9FD6-1F54C5656CF4}" srcOrd="2" destOrd="0" presId="urn:microsoft.com/office/officeart/2009/3/layout/StepUpProcess"/>
    <dgm:cxn modelId="{8203D011-1A93-409B-9B8D-24F0BD1731D2}" type="presParOf" srcId="{69526322-C8F4-4CCE-BFAE-BDA5065DE0E0}" destId="{7700BAFE-E9A4-4DD6-B198-6E34FB410179}" srcOrd="7" destOrd="0" presId="urn:microsoft.com/office/officeart/2009/3/layout/StepUpProcess"/>
    <dgm:cxn modelId="{0ABA62F2-C67F-4313-8905-E78A17AA5298}" type="presParOf" srcId="{7700BAFE-E9A4-4DD6-B198-6E34FB410179}" destId="{3FFD3165-FFD1-40BE-8775-0DB95A465733}" srcOrd="0" destOrd="0" presId="urn:microsoft.com/office/officeart/2009/3/layout/StepUpProcess"/>
    <dgm:cxn modelId="{C95F20AE-09CF-436A-941C-98322E338D52}" type="presParOf" srcId="{69526322-C8F4-4CCE-BFAE-BDA5065DE0E0}" destId="{810B68AE-DE39-4C6E-BE8B-16B9AF7CC65B}" srcOrd="8" destOrd="0" presId="urn:microsoft.com/office/officeart/2009/3/layout/StepUpProcess"/>
    <dgm:cxn modelId="{CA86F178-FD30-4F6D-977E-4F3B419937E5}" type="presParOf" srcId="{810B68AE-DE39-4C6E-BE8B-16B9AF7CC65B}" destId="{3FAA660C-E632-4CFB-AB82-EB9F0B105D69}" srcOrd="0" destOrd="0" presId="urn:microsoft.com/office/officeart/2009/3/layout/StepUpProcess"/>
    <dgm:cxn modelId="{BF2BE52F-6C12-417A-B27E-27564B29F9BA}" type="presParOf" srcId="{810B68AE-DE39-4C6E-BE8B-16B9AF7CC65B}" destId="{660BA1F7-B423-4C3B-A303-37529CB59ADB}" srcOrd="1" destOrd="0" presId="urn:microsoft.com/office/officeart/2009/3/layout/StepUpProcess"/>
    <dgm:cxn modelId="{D8EB3495-2F01-4F81-BD59-E2F0594A65AB}" type="presParOf" srcId="{810B68AE-DE39-4C6E-BE8B-16B9AF7CC65B}" destId="{C30197B9-D8F6-4205-9ECD-BCB56976991F}" srcOrd="2" destOrd="0" presId="urn:microsoft.com/office/officeart/2009/3/layout/StepUpProcess"/>
    <dgm:cxn modelId="{6B2A005C-4896-451E-8D26-E40A9C566697}" type="presParOf" srcId="{69526322-C8F4-4CCE-BFAE-BDA5065DE0E0}" destId="{E8C292AE-FBD9-42EE-95B7-D812AAA15B1F}" srcOrd="9" destOrd="0" presId="urn:microsoft.com/office/officeart/2009/3/layout/StepUpProcess"/>
    <dgm:cxn modelId="{F1C026CD-BDD7-4CA0-B34D-0A4E1F531597}" type="presParOf" srcId="{E8C292AE-FBD9-42EE-95B7-D812AAA15B1F}" destId="{C92299C0-EA83-4B57-B948-CBD991A992F7}" srcOrd="0" destOrd="0" presId="urn:microsoft.com/office/officeart/2009/3/layout/StepUpProcess"/>
    <dgm:cxn modelId="{9EFE70F0-69DD-40C9-B597-DF20A3BBBB4B}" type="presParOf" srcId="{69526322-C8F4-4CCE-BFAE-BDA5065DE0E0}" destId="{3F8D6F3E-C668-445D-9661-5908D9EE65FF}" srcOrd="10" destOrd="0" presId="urn:microsoft.com/office/officeart/2009/3/layout/StepUpProcess"/>
    <dgm:cxn modelId="{3BE67A4E-008F-4DB1-A155-EDB44EECE5D6}" type="presParOf" srcId="{3F8D6F3E-C668-445D-9661-5908D9EE65FF}" destId="{2A821E61-4911-4B7E-A7E7-EE13C68C6ABA}" srcOrd="0" destOrd="0" presId="urn:microsoft.com/office/officeart/2009/3/layout/StepUpProcess"/>
    <dgm:cxn modelId="{FA8E7F22-5749-42DF-A431-51FF517B9A9D}" type="presParOf" srcId="{3F8D6F3E-C668-445D-9661-5908D9EE65FF}" destId="{A943E934-908F-4BD4-A71F-0E0F3CB1A7D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C71225-5368-4210-8734-C578ED1FA5CB}" type="doc">
      <dgm:prSet loTypeId="urn:microsoft.com/office/officeart/2008/layout/HexagonCluster" loCatId="pictur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0FE7E8-423A-4FC0-845F-0A69297B44AC}">
      <dgm:prSet phldrT="[Текст]"/>
      <dgm:spPr/>
      <dgm:t>
        <a:bodyPr/>
        <a:lstStyle/>
        <a:p>
          <a:pPr algn="ctr"/>
          <a:r>
            <a:rPr lang="uk-UA" dirty="0" smtClean="0"/>
            <a:t>Усі граматичні часи англійської мови</a:t>
          </a:r>
          <a:endParaRPr lang="ru-RU" dirty="0"/>
        </a:p>
      </dgm:t>
    </dgm:pt>
    <dgm:pt modelId="{29D4A069-D328-42B3-9439-7E604BB51D1B}" type="parTrans" cxnId="{BDC5B213-D649-48C0-9876-D67FC2A189EB}">
      <dgm:prSet/>
      <dgm:spPr/>
      <dgm:t>
        <a:bodyPr/>
        <a:lstStyle/>
        <a:p>
          <a:pPr algn="ctr"/>
          <a:endParaRPr lang="ru-RU"/>
        </a:p>
      </dgm:t>
    </dgm:pt>
    <dgm:pt modelId="{6E7AD920-EFB8-4135-92DA-671A9611A210}" type="sibTrans" cxnId="{BDC5B213-D649-48C0-9876-D67FC2A189EB}">
      <dgm:prSet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867" t="-5055" r="1867" b="-5055"/>
          </a:stretch>
        </a:blipFill>
      </dgm:spPr>
      <dgm:t>
        <a:bodyPr/>
        <a:lstStyle/>
        <a:p>
          <a:pPr algn="ctr"/>
          <a:endParaRPr lang="ru-RU"/>
        </a:p>
      </dgm:t>
    </dgm:pt>
    <dgm:pt modelId="{98E6D673-8656-4B02-8433-8E7644AEF5AF}">
      <dgm:prSet phldrT="[Текст]"/>
      <dgm:spPr/>
      <dgm:t>
        <a:bodyPr/>
        <a:lstStyle/>
        <a:p>
          <a:pPr algn="ctr"/>
          <a:r>
            <a:rPr lang="uk-UA" dirty="0" smtClean="0"/>
            <a:t>Частини мови</a:t>
          </a:r>
          <a:endParaRPr lang="ru-RU" dirty="0"/>
        </a:p>
      </dgm:t>
    </dgm:pt>
    <dgm:pt modelId="{353566A1-78B8-431D-8D8A-587454A88E70}" type="parTrans" cxnId="{69AE1F80-7B6C-439E-B5CA-126C2CD92685}">
      <dgm:prSet/>
      <dgm:spPr/>
      <dgm:t>
        <a:bodyPr/>
        <a:lstStyle/>
        <a:p>
          <a:pPr algn="ctr"/>
          <a:endParaRPr lang="ru-RU"/>
        </a:p>
      </dgm:t>
    </dgm:pt>
    <dgm:pt modelId="{70DE163D-CDEF-4CD2-8910-568AC073B003}" type="sibTrans" cxnId="{69AE1F80-7B6C-439E-B5CA-126C2CD92685}">
      <dgm:prSet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385" r="-10385"/>
          </a:stretch>
        </a:blipFill>
      </dgm:spPr>
      <dgm:t>
        <a:bodyPr/>
        <a:lstStyle/>
        <a:p>
          <a:pPr algn="ctr"/>
          <a:endParaRPr lang="ru-RU"/>
        </a:p>
      </dgm:t>
    </dgm:pt>
    <dgm:pt modelId="{39E52629-8E00-441F-938D-EAD899559BA3}">
      <dgm:prSet phldrT="[Текст]"/>
      <dgm:spPr/>
      <dgm:t>
        <a:bodyPr/>
        <a:lstStyle/>
        <a:p>
          <a:pPr algn="ctr"/>
          <a:r>
            <a:rPr lang="uk-UA" dirty="0" smtClean="0"/>
            <a:t>Структура англійського речення</a:t>
          </a:r>
          <a:endParaRPr lang="ru-RU" dirty="0"/>
        </a:p>
      </dgm:t>
    </dgm:pt>
    <dgm:pt modelId="{0ACE33CC-8D8C-46CD-883C-634FCEB6E929}" type="parTrans" cxnId="{601D9ADD-DF4A-4ACF-8CBC-A29E3FEABF97}">
      <dgm:prSet/>
      <dgm:spPr/>
      <dgm:t>
        <a:bodyPr/>
        <a:lstStyle/>
        <a:p>
          <a:pPr algn="ctr"/>
          <a:endParaRPr lang="ru-RU"/>
        </a:p>
      </dgm:t>
    </dgm:pt>
    <dgm:pt modelId="{1CF88644-0A97-4530-B25C-35299EE3144D}" type="sibTrans" cxnId="{601D9ADD-DF4A-4ACF-8CBC-A29E3FEABF97}">
      <dgm:prSet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134" r="-5134"/>
          </a:stretch>
        </a:blipFill>
      </dgm:spPr>
      <dgm:t>
        <a:bodyPr/>
        <a:lstStyle/>
        <a:p>
          <a:pPr algn="ctr"/>
          <a:endParaRPr lang="ru-RU"/>
        </a:p>
      </dgm:t>
    </dgm:pt>
    <dgm:pt modelId="{02AF036C-7F63-4B59-BFAE-1C6A5E5F9F60}">
      <dgm:prSet phldrT="[Текст]"/>
      <dgm:spPr/>
      <dgm:t>
        <a:bodyPr/>
        <a:lstStyle/>
        <a:p>
          <a:pPr algn="ctr"/>
          <a:r>
            <a:rPr lang="uk-UA" dirty="0" smtClean="0"/>
            <a:t>Особливості пунктуації в англійській мові</a:t>
          </a:r>
          <a:endParaRPr lang="ru-RU" dirty="0"/>
        </a:p>
      </dgm:t>
    </dgm:pt>
    <dgm:pt modelId="{A5EB62C5-AC12-45B3-BA96-666A5808649F}" type="parTrans" cxnId="{CAF2DF60-F920-4D2A-8736-CC8A63F83898}">
      <dgm:prSet/>
      <dgm:spPr/>
      <dgm:t>
        <a:bodyPr/>
        <a:lstStyle/>
        <a:p>
          <a:pPr algn="ctr"/>
          <a:endParaRPr lang="ru-RU"/>
        </a:p>
      </dgm:t>
    </dgm:pt>
    <dgm:pt modelId="{02AA43CD-AA1A-476A-B12B-7D5C978B4E0C}" type="sibTrans" cxnId="{CAF2DF60-F920-4D2A-8736-CC8A63F83898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pPr algn="ctr"/>
          <a:endParaRPr lang="ru-RU"/>
        </a:p>
      </dgm:t>
    </dgm:pt>
    <dgm:pt modelId="{3E90622A-DA7B-464C-9D19-2856AA15D307}" type="pres">
      <dgm:prSet presAssocID="{89C71225-5368-4210-8734-C578ED1FA5CB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ru-RU"/>
        </a:p>
      </dgm:t>
    </dgm:pt>
    <dgm:pt modelId="{7A7BE3DD-A8F0-41FF-9165-5584B58990C7}" type="pres">
      <dgm:prSet presAssocID="{8F0FE7E8-423A-4FC0-845F-0A69297B44AC}" presName="text1" presStyleCnt="0"/>
      <dgm:spPr/>
    </dgm:pt>
    <dgm:pt modelId="{EA3A89DC-8C34-4D49-AA78-0FE2C66414D4}" type="pres">
      <dgm:prSet presAssocID="{8F0FE7E8-423A-4FC0-845F-0A69297B44AC}" presName="textRepeatNode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A84F9-AE3D-42F8-A257-F3A6F78743CA}" type="pres">
      <dgm:prSet presAssocID="{8F0FE7E8-423A-4FC0-845F-0A69297B44AC}" presName="textaccent1" presStyleCnt="0"/>
      <dgm:spPr/>
    </dgm:pt>
    <dgm:pt modelId="{AD9F0DBA-2641-4C26-A81B-DFDE1FA2660D}" type="pres">
      <dgm:prSet presAssocID="{8F0FE7E8-423A-4FC0-845F-0A69297B44AC}" presName="accentRepeatNode" presStyleLbl="solidAlignAcc1" presStyleIdx="0" presStyleCnt="8"/>
      <dgm:spPr/>
    </dgm:pt>
    <dgm:pt modelId="{02E8A7F2-69E3-4A07-B3F1-53BDFA8F953F}" type="pres">
      <dgm:prSet presAssocID="{6E7AD920-EFB8-4135-92DA-671A9611A210}" presName="image1" presStyleCnt="0"/>
      <dgm:spPr/>
    </dgm:pt>
    <dgm:pt modelId="{7876AE97-F0B0-4D16-BB17-72C4FA29D1C0}" type="pres">
      <dgm:prSet presAssocID="{6E7AD920-EFB8-4135-92DA-671A9611A210}" presName="imageRepeatNode" presStyleLbl="alignAcc1" presStyleIdx="0" presStyleCnt="4"/>
      <dgm:spPr/>
      <dgm:t>
        <a:bodyPr/>
        <a:lstStyle/>
        <a:p>
          <a:endParaRPr lang="ru-RU"/>
        </a:p>
      </dgm:t>
    </dgm:pt>
    <dgm:pt modelId="{87F62AC5-552F-4428-B500-FF1A403B12B3}" type="pres">
      <dgm:prSet presAssocID="{6E7AD920-EFB8-4135-92DA-671A9611A210}" presName="imageaccent1" presStyleCnt="0"/>
      <dgm:spPr/>
    </dgm:pt>
    <dgm:pt modelId="{55522C51-423A-42C6-B692-0F6DD0FA78ED}" type="pres">
      <dgm:prSet presAssocID="{6E7AD920-EFB8-4135-92DA-671A9611A210}" presName="accentRepeatNode" presStyleLbl="solidAlignAcc1" presStyleIdx="1" presStyleCnt="8"/>
      <dgm:spPr/>
    </dgm:pt>
    <dgm:pt modelId="{A143EEE2-26E6-4575-B442-C67A56F63910}" type="pres">
      <dgm:prSet presAssocID="{98E6D673-8656-4B02-8433-8E7644AEF5AF}" presName="text2" presStyleCnt="0"/>
      <dgm:spPr/>
    </dgm:pt>
    <dgm:pt modelId="{C503A080-5BDA-4AC6-84BB-054608F2F5E2}" type="pres">
      <dgm:prSet presAssocID="{98E6D673-8656-4B02-8433-8E7644AEF5AF}" presName="textRepeatNode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253B7B-9915-468B-B328-52483CD177D3}" type="pres">
      <dgm:prSet presAssocID="{98E6D673-8656-4B02-8433-8E7644AEF5AF}" presName="textaccent2" presStyleCnt="0"/>
      <dgm:spPr/>
    </dgm:pt>
    <dgm:pt modelId="{CEDDEBBF-2595-4EFA-9038-D2C0CAD99740}" type="pres">
      <dgm:prSet presAssocID="{98E6D673-8656-4B02-8433-8E7644AEF5AF}" presName="accentRepeatNode" presStyleLbl="solidAlignAcc1" presStyleIdx="2" presStyleCnt="8"/>
      <dgm:spPr/>
    </dgm:pt>
    <dgm:pt modelId="{BEE0696D-4521-478D-BACD-32B5AA895589}" type="pres">
      <dgm:prSet presAssocID="{70DE163D-CDEF-4CD2-8910-568AC073B003}" presName="image2" presStyleCnt="0"/>
      <dgm:spPr/>
    </dgm:pt>
    <dgm:pt modelId="{58A0B494-6CCB-4998-B786-8A2F66FF1589}" type="pres">
      <dgm:prSet presAssocID="{70DE163D-CDEF-4CD2-8910-568AC073B003}" presName="imageRepeatNode" presStyleLbl="alignAcc1" presStyleIdx="1" presStyleCnt="4"/>
      <dgm:spPr/>
      <dgm:t>
        <a:bodyPr/>
        <a:lstStyle/>
        <a:p>
          <a:endParaRPr lang="ru-RU"/>
        </a:p>
      </dgm:t>
    </dgm:pt>
    <dgm:pt modelId="{3B87E8EA-E1A6-48D4-BB0C-B62B5D65AF29}" type="pres">
      <dgm:prSet presAssocID="{70DE163D-CDEF-4CD2-8910-568AC073B003}" presName="imageaccent2" presStyleCnt="0"/>
      <dgm:spPr/>
    </dgm:pt>
    <dgm:pt modelId="{50268817-F392-4C0A-9BE1-5269AAD2C8AA}" type="pres">
      <dgm:prSet presAssocID="{70DE163D-CDEF-4CD2-8910-568AC073B003}" presName="accentRepeatNode" presStyleLbl="solidAlignAcc1" presStyleIdx="3" presStyleCnt="8"/>
      <dgm:spPr/>
    </dgm:pt>
    <dgm:pt modelId="{55CF6E0E-271C-4DD4-9AA1-0138300BAB59}" type="pres">
      <dgm:prSet presAssocID="{39E52629-8E00-441F-938D-EAD899559BA3}" presName="text3" presStyleCnt="0"/>
      <dgm:spPr/>
    </dgm:pt>
    <dgm:pt modelId="{AA1BB2B8-FB36-42A8-B42B-B464901F51DE}" type="pres">
      <dgm:prSet presAssocID="{39E52629-8E00-441F-938D-EAD899559BA3}" presName="textRepeatNode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BAA3C-827E-4921-A4F7-692A6BBFFA94}" type="pres">
      <dgm:prSet presAssocID="{39E52629-8E00-441F-938D-EAD899559BA3}" presName="textaccent3" presStyleCnt="0"/>
      <dgm:spPr/>
    </dgm:pt>
    <dgm:pt modelId="{1E21B6C5-14D7-4269-918D-55472A8DE8CC}" type="pres">
      <dgm:prSet presAssocID="{39E52629-8E00-441F-938D-EAD899559BA3}" presName="accentRepeatNode" presStyleLbl="solidAlignAcc1" presStyleIdx="4" presStyleCnt="8"/>
      <dgm:spPr/>
    </dgm:pt>
    <dgm:pt modelId="{213FF035-A0D6-40D0-977B-9916B9312685}" type="pres">
      <dgm:prSet presAssocID="{1CF88644-0A97-4530-B25C-35299EE3144D}" presName="image3" presStyleCnt="0"/>
      <dgm:spPr/>
    </dgm:pt>
    <dgm:pt modelId="{FCB6ED9D-AD65-4EC9-9C4E-16342492BEEB}" type="pres">
      <dgm:prSet presAssocID="{1CF88644-0A97-4530-B25C-35299EE3144D}" presName="imageRepeatNode" presStyleLbl="alignAcc1" presStyleIdx="2" presStyleCnt="4"/>
      <dgm:spPr/>
      <dgm:t>
        <a:bodyPr/>
        <a:lstStyle/>
        <a:p>
          <a:endParaRPr lang="ru-RU"/>
        </a:p>
      </dgm:t>
    </dgm:pt>
    <dgm:pt modelId="{BAF08770-2618-496C-A188-17B8EBE23FAD}" type="pres">
      <dgm:prSet presAssocID="{1CF88644-0A97-4530-B25C-35299EE3144D}" presName="imageaccent3" presStyleCnt="0"/>
      <dgm:spPr/>
    </dgm:pt>
    <dgm:pt modelId="{328F40EA-4AF8-402B-8FFD-AF8A3FEC52E0}" type="pres">
      <dgm:prSet presAssocID="{1CF88644-0A97-4530-B25C-35299EE3144D}" presName="accentRepeatNode" presStyleLbl="solidAlignAcc1" presStyleIdx="5" presStyleCnt="8"/>
      <dgm:spPr/>
    </dgm:pt>
    <dgm:pt modelId="{1E12C1E8-1411-4289-B324-21EBEA570C56}" type="pres">
      <dgm:prSet presAssocID="{02AF036C-7F63-4B59-BFAE-1C6A5E5F9F60}" presName="text4" presStyleCnt="0"/>
      <dgm:spPr/>
    </dgm:pt>
    <dgm:pt modelId="{38FAD992-46B3-4C85-B63C-92EEEE785854}" type="pres">
      <dgm:prSet presAssocID="{02AF036C-7F63-4B59-BFAE-1C6A5E5F9F60}" presName="textRepeatNode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7A275-4912-4EDE-800C-29E1C6D22F8E}" type="pres">
      <dgm:prSet presAssocID="{02AF036C-7F63-4B59-BFAE-1C6A5E5F9F60}" presName="textaccent4" presStyleCnt="0"/>
      <dgm:spPr/>
    </dgm:pt>
    <dgm:pt modelId="{AE077DB1-6AB7-4F2F-9ABA-C8B4CCAB0486}" type="pres">
      <dgm:prSet presAssocID="{02AF036C-7F63-4B59-BFAE-1C6A5E5F9F60}" presName="accentRepeatNode" presStyleLbl="solidAlignAcc1" presStyleIdx="6" presStyleCnt="8"/>
      <dgm:spPr/>
    </dgm:pt>
    <dgm:pt modelId="{D90824BA-F495-4245-9A40-36462CD2D348}" type="pres">
      <dgm:prSet presAssocID="{02AA43CD-AA1A-476A-B12B-7D5C978B4E0C}" presName="image4" presStyleCnt="0"/>
      <dgm:spPr/>
    </dgm:pt>
    <dgm:pt modelId="{B36BE28C-13BD-4013-923F-6A3718B7BE7E}" type="pres">
      <dgm:prSet presAssocID="{02AA43CD-AA1A-476A-B12B-7D5C978B4E0C}" presName="imageRepeatNode" presStyleLbl="alignAcc1" presStyleIdx="3" presStyleCnt="4"/>
      <dgm:spPr/>
      <dgm:t>
        <a:bodyPr/>
        <a:lstStyle/>
        <a:p>
          <a:endParaRPr lang="ru-RU"/>
        </a:p>
      </dgm:t>
    </dgm:pt>
    <dgm:pt modelId="{19FDA358-548C-4F74-8BAB-9D8E0BD08695}" type="pres">
      <dgm:prSet presAssocID="{02AA43CD-AA1A-476A-B12B-7D5C978B4E0C}" presName="imageaccent4" presStyleCnt="0"/>
      <dgm:spPr/>
    </dgm:pt>
    <dgm:pt modelId="{37A8094B-A45D-423F-B22D-83B6843FAC73}" type="pres">
      <dgm:prSet presAssocID="{02AA43CD-AA1A-476A-B12B-7D5C978B4E0C}" presName="accentRepeatNode" presStyleLbl="solidAlignAcc1" presStyleIdx="7" presStyleCnt="8"/>
      <dgm:spPr/>
    </dgm:pt>
  </dgm:ptLst>
  <dgm:cxnLst>
    <dgm:cxn modelId="{601D9ADD-DF4A-4ACF-8CBC-A29E3FEABF97}" srcId="{89C71225-5368-4210-8734-C578ED1FA5CB}" destId="{39E52629-8E00-441F-938D-EAD899559BA3}" srcOrd="2" destOrd="0" parTransId="{0ACE33CC-8D8C-46CD-883C-634FCEB6E929}" sibTransId="{1CF88644-0A97-4530-B25C-35299EE3144D}"/>
    <dgm:cxn modelId="{C6B196DD-FD3C-4E53-944C-D9871769999D}" type="presOf" srcId="{70DE163D-CDEF-4CD2-8910-568AC073B003}" destId="{58A0B494-6CCB-4998-B786-8A2F66FF1589}" srcOrd="0" destOrd="0" presId="urn:microsoft.com/office/officeart/2008/layout/HexagonCluster"/>
    <dgm:cxn modelId="{CB90EB91-9D8F-4C33-89B4-74F467F99537}" type="presOf" srcId="{89C71225-5368-4210-8734-C578ED1FA5CB}" destId="{3E90622A-DA7B-464C-9D19-2856AA15D307}" srcOrd="0" destOrd="0" presId="urn:microsoft.com/office/officeart/2008/layout/HexagonCluster"/>
    <dgm:cxn modelId="{FCC4A8B4-A743-4633-A7B9-812B9881A269}" type="presOf" srcId="{1CF88644-0A97-4530-B25C-35299EE3144D}" destId="{FCB6ED9D-AD65-4EC9-9C4E-16342492BEEB}" srcOrd="0" destOrd="0" presId="urn:microsoft.com/office/officeart/2008/layout/HexagonCluster"/>
    <dgm:cxn modelId="{22FE4318-C941-469D-928F-80061F9485D2}" type="presOf" srcId="{02AA43CD-AA1A-476A-B12B-7D5C978B4E0C}" destId="{B36BE28C-13BD-4013-923F-6A3718B7BE7E}" srcOrd="0" destOrd="0" presId="urn:microsoft.com/office/officeart/2008/layout/HexagonCluster"/>
    <dgm:cxn modelId="{7B76F4E3-F95F-4D91-8951-CB9403679E3A}" type="presOf" srcId="{6E7AD920-EFB8-4135-92DA-671A9611A210}" destId="{7876AE97-F0B0-4D16-BB17-72C4FA29D1C0}" srcOrd="0" destOrd="0" presId="urn:microsoft.com/office/officeart/2008/layout/HexagonCluster"/>
    <dgm:cxn modelId="{D6D54D8F-8A5F-474C-A58B-899AFCAE9CF5}" type="presOf" srcId="{02AF036C-7F63-4B59-BFAE-1C6A5E5F9F60}" destId="{38FAD992-46B3-4C85-B63C-92EEEE785854}" srcOrd="0" destOrd="0" presId="urn:microsoft.com/office/officeart/2008/layout/HexagonCluster"/>
    <dgm:cxn modelId="{51984D5E-2698-4C7D-9917-4F30444AB244}" type="presOf" srcId="{98E6D673-8656-4B02-8433-8E7644AEF5AF}" destId="{C503A080-5BDA-4AC6-84BB-054608F2F5E2}" srcOrd="0" destOrd="0" presId="urn:microsoft.com/office/officeart/2008/layout/HexagonCluster"/>
    <dgm:cxn modelId="{CAF2DF60-F920-4D2A-8736-CC8A63F83898}" srcId="{89C71225-5368-4210-8734-C578ED1FA5CB}" destId="{02AF036C-7F63-4B59-BFAE-1C6A5E5F9F60}" srcOrd="3" destOrd="0" parTransId="{A5EB62C5-AC12-45B3-BA96-666A5808649F}" sibTransId="{02AA43CD-AA1A-476A-B12B-7D5C978B4E0C}"/>
    <dgm:cxn modelId="{69AE1F80-7B6C-439E-B5CA-126C2CD92685}" srcId="{89C71225-5368-4210-8734-C578ED1FA5CB}" destId="{98E6D673-8656-4B02-8433-8E7644AEF5AF}" srcOrd="1" destOrd="0" parTransId="{353566A1-78B8-431D-8D8A-587454A88E70}" sibTransId="{70DE163D-CDEF-4CD2-8910-568AC073B003}"/>
    <dgm:cxn modelId="{BDC5B213-D649-48C0-9876-D67FC2A189EB}" srcId="{89C71225-5368-4210-8734-C578ED1FA5CB}" destId="{8F0FE7E8-423A-4FC0-845F-0A69297B44AC}" srcOrd="0" destOrd="0" parTransId="{29D4A069-D328-42B3-9439-7E604BB51D1B}" sibTransId="{6E7AD920-EFB8-4135-92DA-671A9611A210}"/>
    <dgm:cxn modelId="{16D1A66E-B3CF-42E7-B042-7CCB53B96B22}" type="presOf" srcId="{8F0FE7E8-423A-4FC0-845F-0A69297B44AC}" destId="{EA3A89DC-8C34-4D49-AA78-0FE2C66414D4}" srcOrd="0" destOrd="0" presId="urn:microsoft.com/office/officeart/2008/layout/HexagonCluster"/>
    <dgm:cxn modelId="{99FCECF2-CF3C-4532-800A-6FDBCF320C73}" type="presOf" srcId="{39E52629-8E00-441F-938D-EAD899559BA3}" destId="{AA1BB2B8-FB36-42A8-B42B-B464901F51DE}" srcOrd="0" destOrd="0" presId="urn:microsoft.com/office/officeart/2008/layout/HexagonCluster"/>
    <dgm:cxn modelId="{9B75817D-BD8C-4E36-BC4C-0076807783FE}" type="presParOf" srcId="{3E90622A-DA7B-464C-9D19-2856AA15D307}" destId="{7A7BE3DD-A8F0-41FF-9165-5584B58990C7}" srcOrd="0" destOrd="0" presId="urn:microsoft.com/office/officeart/2008/layout/HexagonCluster"/>
    <dgm:cxn modelId="{9684F023-6FA8-43F5-BC51-B46F005E2256}" type="presParOf" srcId="{7A7BE3DD-A8F0-41FF-9165-5584B58990C7}" destId="{EA3A89DC-8C34-4D49-AA78-0FE2C66414D4}" srcOrd="0" destOrd="0" presId="urn:microsoft.com/office/officeart/2008/layout/HexagonCluster"/>
    <dgm:cxn modelId="{2941B4E7-3C07-4102-B685-131C4D701993}" type="presParOf" srcId="{3E90622A-DA7B-464C-9D19-2856AA15D307}" destId="{972A84F9-AE3D-42F8-A257-F3A6F78743CA}" srcOrd="1" destOrd="0" presId="urn:microsoft.com/office/officeart/2008/layout/HexagonCluster"/>
    <dgm:cxn modelId="{A945301E-6181-4C6D-A4BE-0830182D3E5F}" type="presParOf" srcId="{972A84F9-AE3D-42F8-A257-F3A6F78743CA}" destId="{AD9F0DBA-2641-4C26-A81B-DFDE1FA2660D}" srcOrd="0" destOrd="0" presId="urn:microsoft.com/office/officeart/2008/layout/HexagonCluster"/>
    <dgm:cxn modelId="{BB6E2781-88BF-440C-9074-D53D926EAA87}" type="presParOf" srcId="{3E90622A-DA7B-464C-9D19-2856AA15D307}" destId="{02E8A7F2-69E3-4A07-B3F1-53BDFA8F953F}" srcOrd="2" destOrd="0" presId="urn:microsoft.com/office/officeart/2008/layout/HexagonCluster"/>
    <dgm:cxn modelId="{86D67F77-96CF-4E78-85C2-13FFCBC9CA69}" type="presParOf" srcId="{02E8A7F2-69E3-4A07-B3F1-53BDFA8F953F}" destId="{7876AE97-F0B0-4D16-BB17-72C4FA29D1C0}" srcOrd="0" destOrd="0" presId="urn:microsoft.com/office/officeart/2008/layout/HexagonCluster"/>
    <dgm:cxn modelId="{B2A39725-57E0-4971-AC1E-3287A02CBB7F}" type="presParOf" srcId="{3E90622A-DA7B-464C-9D19-2856AA15D307}" destId="{87F62AC5-552F-4428-B500-FF1A403B12B3}" srcOrd="3" destOrd="0" presId="urn:microsoft.com/office/officeart/2008/layout/HexagonCluster"/>
    <dgm:cxn modelId="{5F8EDB90-C16C-4333-938F-EB03F0C74A98}" type="presParOf" srcId="{87F62AC5-552F-4428-B500-FF1A403B12B3}" destId="{55522C51-423A-42C6-B692-0F6DD0FA78ED}" srcOrd="0" destOrd="0" presId="urn:microsoft.com/office/officeart/2008/layout/HexagonCluster"/>
    <dgm:cxn modelId="{68178497-9C8E-4178-8BBC-4004D9FAE97B}" type="presParOf" srcId="{3E90622A-DA7B-464C-9D19-2856AA15D307}" destId="{A143EEE2-26E6-4575-B442-C67A56F63910}" srcOrd="4" destOrd="0" presId="urn:microsoft.com/office/officeart/2008/layout/HexagonCluster"/>
    <dgm:cxn modelId="{9C133E95-2928-4DB2-AF84-A6CA76385467}" type="presParOf" srcId="{A143EEE2-26E6-4575-B442-C67A56F63910}" destId="{C503A080-5BDA-4AC6-84BB-054608F2F5E2}" srcOrd="0" destOrd="0" presId="urn:microsoft.com/office/officeart/2008/layout/HexagonCluster"/>
    <dgm:cxn modelId="{1175A9E1-8F88-4649-850F-A97A9B0E49E2}" type="presParOf" srcId="{3E90622A-DA7B-464C-9D19-2856AA15D307}" destId="{DD253B7B-9915-468B-B328-52483CD177D3}" srcOrd="5" destOrd="0" presId="urn:microsoft.com/office/officeart/2008/layout/HexagonCluster"/>
    <dgm:cxn modelId="{A0D7D898-5AEB-49F5-9F4A-2ACE2653FADE}" type="presParOf" srcId="{DD253B7B-9915-468B-B328-52483CD177D3}" destId="{CEDDEBBF-2595-4EFA-9038-D2C0CAD99740}" srcOrd="0" destOrd="0" presId="urn:microsoft.com/office/officeart/2008/layout/HexagonCluster"/>
    <dgm:cxn modelId="{55E7B16B-0359-496D-812E-7E69BDC246D6}" type="presParOf" srcId="{3E90622A-DA7B-464C-9D19-2856AA15D307}" destId="{BEE0696D-4521-478D-BACD-32B5AA895589}" srcOrd="6" destOrd="0" presId="urn:microsoft.com/office/officeart/2008/layout/HexagonCluster"/>
    <dgm:cxn modelId="{47C6C589-323C-4E83-AD25-73D6574E3621}" type="presParOf" srcId="{BEE0696D-4521-478D-BACD-32B5AA895589}" destId="{58A0B494-6CCB-4998-B786-8A2F66FF1589}" srcOrd="0" destOrd="0" presId="urn:microsoft.com/office/officeart/2008/layout/HexagonCluster"/>
    <dgm:cxn modelId="{B2B92D86-6D18-4D93-870D-A00043A93CC0}" type="presParOf" srcId="{3E90622A-DA7B-464C-9D19-2856AA15D307}" destId="{3B87E8EA-E1A6-48D4-BB0C-B62B5D65AF29}" srcOrd="7" destOrd="0" presId="urn:microsoft.com/office/officeart/2008/layout/HexagonCluster"/>
    <dgm:cxn modelId="{5B0BA83B-6465-4330-BE70-7C44F804AA96}" type="presParOf" srcId="{3B87E8EA-E1A6-48D4-BB0C-B62B5D65AF29}" destId="{50268817-F392-4C0A-9BE1-5269AAD2C8AA}" srcOrd="0" destOrd="0" presId="urn:microsoft.com/office/officeart/2008/layout/HexagonCluster"/>
    <dgm:cxn modelId="{4F0C6473-18EF-4905-A3C8-52A5C6543912}" type="presParOf" srcId="{3E90622A-DA7B-464C-9D19-2856AA15D307}" destId="{55CF6E0E-271C-4DD4-9AA1-0138300BAB59}" srcOrd="8" destOrd="0" presId="urn:microsoft.com/office/officeart/2008/layout/HexagonCluster"/>
    <dgm:cxn modelId="{E1C907E7-AC8F-431C-8A4A-DCEF21C41D97}" type="presParOf" srcId="{55CF6E0E-271C-4DD4-9AA1-0138300BAB59}" destId="{AA1BB2B8-FB36-42A8-B42B-B464901F51DE}" srcOrd="0" destOrd="0" presId="urn:microsoft.com/office/officeart/2008/layout/HexagonCluster"/>
    <dgm:cxn modelId="{71819D3D-92BB-482E-A034-19CB35FA0EF6}" type="presParOf" srcId="{3E90622A-DA7B-464C-9D19-2856AA15D307}" destId="{498BAA3C-827E-4921-A4F7-692A6BBFFA94}" srcOrd="9" destOrd="0" presId="urn:microsoft.com/office/officeart/2008/layout/HexagonCluster"/>
    <dgm:cxn modelId="{ED36CAAF-8573-441D-A73B-08544704CA34}" type="presParOf" srcId="{498BAA3C-827E-4921-A4F7-692A6BBFFA94}" destId="{1E21B6C5-14D7-4269-918D-55472A8DE8CC}" srcOrd="0" destOrd="0" presId="urn:microsoft.com/office/officeart/2008/layout/HexagonCluster"/>
    <dgm:cxn modelId="{0E1F756A-1951-4687-A45B-AC4B37AF648C}" type="presParOf" srcId="{3E90622A-DA7B-464C-9D19-2856AA15D307}" destId="{213FF035-A0D6-40D0-977B-9916B9312685}" srcOrd="10" destOrd="0" presId="urn:microsoft.com/office/officeart/2008/layout/HexagonCluster"/>
    <dgm:cxn modelId="{69D7BBFA-77CE-454E-979D-07A8FAA60039}" type="presParOf" srcId="{213FF035-A0D6-40D0-977B-9916B9312685}" destId="{FCB6ED9D-AD65-4EC9-9C4E-16342492BEEB}" srcOrd="0" destOrd="0" presId="urn:microsoft.com/office/officeart/2008/layout/HexagonCluster"/>
    <dgm:cxn modelId="{41080B49-4F11-4456-BCE4-A99681BDDA61}" type="presParOf" srcId="{3E90622A-DA7B-464C-9D19-2856AA15D307}" destId="{BAF08770-2618-496C-A188-17B8EBE23FAD}" srcOrd="11" destOrd="0" presId="urn:microsoft.com/office/officeart/2008/layout/HexagonCluster"/>
    <dgm:cxn modelId="{AA7E7704-61B2-4696-AEE3-94F3F0AF1A94}" type="presParOf" srcId="{BAF08770-2618-496C-A188-17B8EBE23FAD}" destId="{328F40EA-4AF8-402B-8FFD-AF8A3FEC52E0}" srcOrd="0" destOrd="0" presId="urn:microsoft.com/office/officeart/2008/layout/HexagonCluster"/>
    <dgm:cxn modelId="{09F0D69E-CF55-4369-9EE0-5378559B966D}" type="presParOf" srcId="{3E90622A-DA7B-464C-9D19-2856AA15D307}" destId="{1E12C1E8-1411-4289-B324-21EBEA570C56}" srcOrd="12" destOrd="0" presId="urn:microsoft.com/office/officeart/2008/layout/HexagonCluster"/>
    <dgm:cxn modelId="{FAFFB834-CC9F-4A93-93CB-4A65372AE157}" type="presParOf" srcId="{1E12C1E8-1411-4289-B324-21EBEA570C56}" destId="{38FAD992-46B3-4C85-B63C-92EEEE785854}" srcOrd="0" destOrd="0" presId="urn:microsoft.com/office/officeart/2008/layout/HexagonCluster"/>
    <dgm:cxn modelId="{47E3478F-056E-4C69-ADE6-BE331367DE13}" type="presParOf" srcId="{3E90622A-DA7B-464C-9D19-2856AA15D307}" destId="{0B17A275-4912-4EDE-800C-29E1C6D22F8E}" srcOrd="13" destOrd="0" presId="urn:microsoft.com/office/officeart/2008/layout/HexagonCluster"/>
    <dgm:cxn modelId="{FF0E0102-898A-40C0-8B4F-E8D3AB84E991}" type="presParOf" srcId="{0B17A275-4912-4EDE-800C-29E1C6D22F8E}" destId="{AE077DB1-6AB7-4F2F-9ABA-C8B4CCAB0486}" srcOrd="0" destOrd="0" presId="urn:microsoft.com/office/officeart/2008/layout/HexagonCluster"/>
    <dgm:cxn modelId="{3CD25E9E-19D6-4849-9C7D-FD9BDA4A9F0C}" type="presParOf" srcId="{3E90622A-DA7B-464C-9D19-2856AA15D307}" destId="{D90824BA-F495-4245-9A40-36462CD2D348}" srcOrd="14" destOrd="0" presId="urn:microsoft.com/office/officeart/2008/layout/HexagonCluster"/>
    <dgm:cxn modelId="{3A95E264-C186-4526-8FD0-98FD1338CB4B}" type="presParOf" srcId="{D90824BA-F495-4245-9A40-36462CD2D348}" destId="{B36BE28C-13BD-4013-923F-6A3718B7BE7E}" srcOrd="0" destOrd="0" presId="urn:microsoft.com/office/officeart/2008/layout/HexagonCluster"/>
    <dgm:cxn modelId="{5A8F54EC-B50D-4B77-9D9B-CB2CCB967297}" type="presParOf" srcId="{3E90622A-DA7B-464C-9D19-2856AA15D307}" destId="{19FDA358-548C-4F74-8BAB-9D8E0BD08695}" srcOrd="15" destOrd="0" presId="urn:microsoft.com/office/officeart/2008/layout/HexagonCluster"/>
    <dgm:cxn modelId="{E32C39E5-9B5E-4B1D-A3DE-29462DB887B5}" type="presParOf" srcId="{19FDA358-548C-4F74-8BAB-9D8E0BD08695}" destId="{37A8094B-A45D-423F-B22D-83B6843FAC73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5776D-F881-45BC-94E4-6734DB54E66D}">
      <dsp:nvSpPr>
        <dsp:cNvPr id="0" name=""/>
        <dsp:cNvSpPr/>
      </dsp:nvSpPr>
      <dsp:spPr>
        <a:xfrm rot="5400000">
          <a:off x="248702" y="2249402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9C040-86FA-476A-9FC8-D0663F0AA3F7}">
      <dsp:nvSpPr>
        <dsp:cNvPr id="0" name=""/>
        <dsp:cNvSpPr/>
      </dsp:nvSpPr>
      <dsp:spPr>
        <a:xfrm>
          <a:off x="124186" y="2620261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Сім</a:t>
          </a:r>
          <a:r>
            <a:rPr lang="en-US" sz="2000" kern="1200" smtClean="0"/>
            <a:t>’</a:t>
          </a:r>
          <a:r>
            <a:rPr lang="uk-UA" sz="2000" kern="1200" smtClean="0"/>
            <a:t>я</a:t>
          </a:r>
          <a:endParaRPr lang="en-US" sz="2000" kern="1200"/>
        </a:p>
      </dsp:txBody>
      <dsp:txXfrm>
        <a:off x="124186" y="2620261"/>
        <a:ext cx="1120585" cy="982258"/>
      </dsp:txXfrm>
    </dsp:sp>
    <dsp:sp modelId="{BAE8C9C6-47B6-422B-8050-765B4187D673}">
      <dsp:nvSpPr>
        <dsp:cNvPr id="0" name=""/>
        <dsp:cNvSpPr/>
      </dsp:nvSpPr>
      <dsp:spPr>
        <a:xfrm>
          <a:off x="1033340" y="2158022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D2CCB7-220A-4802-AB14-45DFBF3CABCD}">
      <dsp:nvSpPr>
        <dsp:cNvPr id="0" name=""/>
        <dsp:cNvSpPr/>
      </dsp:nvSpPr>
      <dsp:spPr>
        <a:xfrm rot="5400000">
          <a:off x="1620517" y="1909945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98BBC-40D5-465F-B254-56916620856F}">
      <dsp:nvSpPr>
        <dsp:cNvPr id="0" name=""/>
        <dsp:cNvSpPr/>
      </dsp:nvSpPr>
      <dsp:spPr>
        <a:xfrm>
          <a:off x="1496002" y="2280804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Людина</a:t>
          </a:r>
          <a:endParaRPr lang="en-US" sz="2000" kern="1200" dirty="0"/>
        </a:p>
      </dsp:txBody>
      <dsp:txXfrm>
        <a:off x="1496002" y="2280804"/>
        <a:ext cx="1120585" cy="982258"/>
      </dsp:txXfrm>
    </dsp:sp>
    <dsp:sp modelId="{D1DE1E09-B371-4882-A7DC-6F89264D784F}">
      <dsp:nvSpPr>
        <dsp:cNvPr id="0" name=""/>
        <dsp:cNvSpPr/>
      </dsp:nvSpPr>
      <dsp:spPr>
        <a:xfrm>
          <a:off x="2405156" y="1818565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4A392-4F67-47B7-8B93-95937A87A6D8}">
      <dsp:nvSpPr>
        <dsp:cNvPr id="0" name=""/>
        <dsp:cNvSpPr/>
      </dsp:nvSpPr>
      <dsp:spPr>
        <a:xfrm rot="5400000">
          <a:off x="2992333" y="1570488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2B72B-55DB-4377-831B-EDF7AF418672}">
      <dsp:nvSpPr>
        <dsp:cNvPr id="0" name=""/>
        <dsp:cNvSpPr/>
      </dsp:nvSpPr>
      <dsp:spPr>
        <a:xfrm>
          <a:off x="2867817" y="1941347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Житло</a:t>
          </a:r>
          <a:endParaRPr lang="en-US" sz="2000" kern="1200" dirty="0"/>
        </a:p>
      </dsp:txBody>
      <dsp:txXfrm>
        <a:off x="2867817" y="1941347"/>
        <a:ext cx="1120585" cy="982258"/>
      </dsp:txXfrm>
    </dsp:sp>
    <dsp:sp modelId="{E6697140-A0E1-4341-A81C-8FF5B8B253E2}">
      <dsp:nvSpPr>
        <dsp:cNvPr id="0" name=""/>
        <dsp:cNvSpPr/>
      </dsp:nvSpPr>
      <dsp:spPr>
        <a:xfrm>
          <a:off x="3776972" y="1479107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03328-5951-47D3-8FA1-E05A1E0E0DEA}">
      <dsp:nvSpPr>
        <dsp:cNvPr id="0" name=""/>
        <dsp:cNvSpPr/>
      </dsp:nvSpPr>
      <dsp:spPr>
        <a:xfrm rot="5400000">
          <a:off x="4364149" y="1231031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28618-D05A-49E9-A50C-9BBD400E971E}">
      <dsp:nvSpPr>
        <dsp:cNvPr id="0" name=""/>
        <dsp:cNvSpPr/>
      </dsp:nvSpPr>
      <dsp:spPr>
        <a:xfrm>
          <a:off x="4239633" y="1601890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Освіта</a:t>
          </a:r>
          <a:endParaRPr lang="en-US" sz="2000" kern="1200"/>
        </a:p>
      </dsp:txBody>
      <dsp:txXfrm>
        <a:off x="4239633" y="1601890"/>
        <a:ext cx="1120585" cy="982258"/>
      </dsp:txXfrm>
    </dsp:sp>
    <dsp:sp modelId="{E9B85DF3-5C51-429D-9FD6-1F54C5656CF4}">
      <dsp:nvSpPr>
        <dsp:cNvPr id="0" name=""/>
        <dsp:cNvSpPr/>
      </dsp:nvSpPr>
      <dsp:spPr>
        <a:xfrm>
          <a:off x="5148787" y="1139650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A660C-E632-4CFB-AB82-EB9F0B105D69}">
      <dsp:nvSpPr>
        <dsp:cNvPr id="0" name=""/>
        <dsp:cNvSpPr/>
      </dsp:nvSpPr>
      <dsp:spPr>
        <a:xfrm rot="5400000">
          <a:off x="5735964" y="891574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0BA1F7-B423-4C3B-A303-37529CB59ADB}">
      <dsp:nvSpPr>
        <dsp:cNvPr id="0" name=""/>
        <dsp:cNvSpPr/>
      </dsp:nvSpPr>
      <dsp:spPr>
        <a:xfrm>
          <a:off x="5611448" y="1262433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Робота</a:t>
          </a:r>
          <a:endParaRPr lang="en-US" sz="2000" kern="1200" dirty="0"/>
        </a:p>
      </dsp:txBody>
      <dsp:txXfrm>
        <a:off x="5611448" y="1262433"/>
        <a:ext cx="1120585" cy="982258"/>
      </dsp:txXfrm>
    </dsp:sp>
    <dsp:sp modelId="{C30197B9-D8F6-4205-9ECD-BCB56976991F}">
      <dsp:nvSpPr>
        <dsp:cNvPr id="0" name=""/>
        <dsp:cNvSpPr/>
      </dsp:nvSpPr>
      <dsp:spPr>
        <a:xfrm>
          <a:off x="6520603" y="800193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21E61-4911-4B7E-A7E7-EE13C68C6ABA}">
      <dsp:nvSpPr>
        <dsp:cNvPr id="0" name=""/>
        <dsp:cNvSpPr/>
      </dsp:nvSpPr>
      <dsp:spPr>
        <a:xfrm rot="5400000">
          <a:off x="7107780" y="552116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3E934-908F-4BD4-A71F-0E0F3CB1A7D8}">
      <dsp:nvSpPr>
        <dsp:cNvPr id="0" name=""/>
        <dsp:cNvSpPr/>
      </dsp:nvSpPr>
      <dsp:spPr>
        <a:xfrm>
          <a:off x="6983264" y="922976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Покупки</a:t>
          </a:r>
          <a:endParaRPr lang="en-US" sz="2000" kern="1200" dirty="0"/>
        </a:p>
      </dsp:txBody>
      <dsp:txXfrm>
        <a:off x="6983264" y="922976"/>
        <a:ext cx="1120585" cy="982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5776D-F881-45BC-94E4-6734DB54E66D}">
      <dsp:nvSpPr>
        <dsp:cNvPr id="0" name=""/>
        <dsp:cNvSpPr/>
      </dsp:nvSpPr>
      <dsp:spPr>
        <a:xfrm rot="5400000">
          <a:off x="248702" y="2249402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9C040-86FA-476A-9FC8-D0663F0AA3F7}">
      <dsp:nvSpPr>
        <dsp:cNvPr id="0" name=""/>
        <dsp:cNvSpPr/>
      </dsp:nvSpPr>
      <dsp:spPr>
        <a:xfrm>
          <a:off x="124186" y="2620261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Здоров’я </a:t>
          </a:r>
          <a:endParaRPr lang="en-US" sz="1800" kern="1200" dirty="0"/>
        </a:p>
      </dsp:txBody>
      <dsp:txXfrm>
        <a:off x="124186" y="2620261"/>
        <a:ext cx="1120585" cy="982258"/>
      </dsp:txXfrm>
    </dsp:sp>
    <dsp:sp modelId="{BAE8C9C6-47B6-422B-8050-765B4187D673}">
      <dsp:nvSpPr>
        <dsp:cNvPr id="0" name=""/>
        <dsp:cNvSpPr/>
      </dsp:nvSpPr>
      <dsp:spPr>
        <a:xfrm>
          <a:off x="1033340" y="2158022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D2CCB7-220A-4802-AB14-45DFBF3CABCD}">
      <dsp:nvSpPr>
        <dsp:cNvPr id="0" name=""/>
        <dsp:cNvSpPr/>
      </dsp:nvSpPr>
      <dsp:spPr>
        <a:xfrm rot="5400000">
          <a:off x="1620517" y="1909945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98BBC-40D5-465F-B254-56916620856F}">
      <dsp:nvSpPr>
        <dsp:cNvPr id="0" name=""/>
        <dsp:cNvSpPr/>
      </dsp:nvSpPr>
      <dsp:spPr>
        <a:xfrm>
          <a:off x="1496002" y="2280804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Подорожі</a:t>
          </a:r>
          <a:endParaRPr lang="en-US" sz="1800" kern="1200" dirty="0"/>
        </a:p>
      </dsp:txBody>
      <dsp:txXfrm>
        <a:off x="1496002" y="2280804"/>
        <a:ext cx="1120585" cy="982258"/>
      </dsp:txXfrm>
    </dsp:sp>
    <dsp:sp modelId="{D1DE1E09-B371-4882-A7DC-6F89264D784F}">
      <dsp:nvSpPr>
        <dsp:cNvPr id="0" name=""/>
        <dsp:cNvSpPr/>
      </dsp:nvSpPr>
      <dsp:spPr>
        <a:xfrm>
          <a:off x="2405156" y="1818565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4A392-4F67-47B7-8B93-95937A87A6D8}">
      <dsp:nvSpPr>
        <dsp:cNvPr id="0" name=""/>
        <dsp:cNvSpPr/>
      </dsp:nvSpPr>
      <dsp:spPr>
        <a:xfrm rot="5400000">
          <a:off x="2992333" y="1570488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2B72B-55DB-4377-831B-EDF7AF418672}">
      <dsp:nvSpPr>
        <dsp:cNvPr id="0" name=""/>
        <dsp:cNvSpPr/>
      </dsp:nvSpPr>
      <dsp:spPr>
        <a:xfrm>
          <a:off x="2867817" y="1941347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Культура і дозвілля</a:t>
          </a:r>
          <a:endParaRPr lang="en-US" sz="1800" kern="1200" dirty="0"/>
        </a:p>
      </dsp:txBody>
      <dsp:txXfrm>
        <a:off x="2867817" y="1941347"/>
        <a:ext cx="1120585" cy="982258"/>
      </dsp:txXfrm>
    </dsp:sp>
    <dsp:sp modelId="{E6697140-A0E1-4341-A81C-8FF5B8B253E2}">
      <dsp:nvSpPr>
        <dsp:cNvPr id="0" name=""/>
        <dsp:cNvSpPr/>
      </dsp:nvSpPr>
      <dsp:spPr>
        <a:xfrm>
          <a:off x="3776972" y="1479107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03328-5951-47D3-8FA1-E05A1E0E0DEA}">
      <dsp:nvSpPr>
        <dsp:cNvPr id="0" name=""/>
        <dsp:cNvSpPr/>
      </dsp:nvSpPr>
      <dsp:spPr>
        <a:xfrm rot="5400000">
          <a:off x="4364149" y="1231031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28618-D05A-49E9-A50C-9BBD400E971E}">
      <dsp:nvSpPr>
        <dsp:cNvPr id="0" name=""/>
        <dsp:cNvSpPr/>
      </dsp:nvSpPr>
      <dsp:spPr>
        <a:xfrm>
          <a:off x="4239633" y="1601890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Спорт</a:t>
          </a:r>
          <a:endParaRPr lang="en-US" sz="1800" kern="1200" dirty="0"/>
        </a:p>
      </dsp:txBody>
      <dsp:txXfrm>
        <a:off x="4239633" y="1601890"/>
        <a:ext cx="1120585" cy="982258"/>
      </dsp:txXfrm>
    </dsp:sp>
    <dsp:sp modelId="{E9B85DF3-5C51-429D-9FD6-1F54C5656CF4}">
      <dsp:nvSpPr>
        <dsp:cNvPr id="0" name=""/>
        <dsp:cNvSpPr/>
      </dsp:nvSpPr>
      <dsp:spPr>
        <a:xfrm>
          <a:off x="5148787" y="1139650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A660C-E632-4CFB-AB82-EB9F0B105D69}">
      <dsp:nvSpPr>
        <dsp:cNvPr id="0" name=""/>
        <dsp:cNvSpPr/>
      </dsp:nvSpPr>
      <dsp:spPr>
        <a:xfrm rot="5400000">
          <a:off x="5752658" y="891574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0BA1F7-B423-4C3B-A303-37529CB59ADB}">
      <dsp:nvSpPr>
        <dsp:cNvPr id="0" name=""/>
        <dsp:cNvSpPr/>
      </dsp:nvSpPr>
      <dsp:spPr>
        <a:xfrm>
          <a:off x="5599158" y="1248573"/>
          <a:ext cx="1400227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Наука і технології</a:t>
          </a:r>
          <a:endParaRPr lang="en-US" sz="1800" kern="1200" dirty="0"/>
        </a:p>
      </dsp:txBody>
      <dsp:txXfrm>
        <a:off x="5599158" y="1248573"/>
        <a:ext cx="1400227" cy="982258"/>
      </dsp:txXfrm>
    </dsp:sp>
    <dsp:sp modelId="{C30197B9-D8F6-4205-9ECD-BCB56976991F}">
      <dsp:nvSpPr>
        <dsp:cNvPr id="0" name=""/>
        <dsp:cNvSpPr/>
      </dsp:nvSpPr>
      <dsp:spPr>
        <a:xfrm>
          <a:off x="6537296" y="800193"/>
          <a:ext cx="211431" cy="21143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21E61-4911-4B7E-A7E7-EE13C68C6ABA}">
      <dsp:nvSpPr>
        <dsp:cNvPr id="0" name=""/>
        <dsp:cNvSpPr/>
      </dsp:nvSpPr>
      <dsp:spPr>
        <a:xfrm rot="5400000">
          <a:off x="7107780" y="552116"/>
          <a:ext cx="745939" cy="124122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3E934-908F-4BD4-A71F-0E0F3CB1A7D8}">
      <dsp:nvSpPr>
        <dsp:cNvPr id="0" name=""/>
        <dsp:cNvSpPr/>
      </dsp:nvSpPr>
      <dsp:spPr>
        <a:xfrm>
          <a:off x="6983264" y="922976"/>
          <a:ext cx="1120585" cy="982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Природа і довкілля</a:t>
          </a:r>
          <a:endParaRPr lang="en-US" sz="1800" kern="1200" dirty="0"/>
        </a:p>
      </dsp:txBody>
      <dsp:txXfrm>
        <a:off x="6983264" y="922976"/>
        <a:ext cx="1120585" cy="982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A89DC-8C34-4D49-AA78-0FE2C66414D4}">
      <dsp:nvSpPr>
        <dsp:cNvPr id="0" name=""/>
        <dsp:cNvSpPr/>
      </dsp:nvSpPr>
      <dsp:spPr>
        <a:xfrm>
          <a:off x="1746001" y="3459645"/>
          <a:ext cx="2056783" cy="176551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Усі граматичні часи англійської мови</a:t>
          </a:r>
          <a:endParaRPr lang="ru-RU" sz="1800" kern="1200" dirty="0"/>
        </a:p>
      </dsp:txBody>
      <dsp:txXfrm>
        <a:off x="2064525" y="3733062"/>
        <a:ext cx="1419735" cy="1218677"/>
      </dsp:txXfrm>
    </dsp:sp>
    <dsp:sp modelId="{AD9F0DBA-2641-4C26-A81B-DFDE1FA2660D}">
      <dsp:nvSpPr>
        <dsp:cNvPr id="0" name=""/>
        <dsp:cNvSpPr/>
      </dsp:nvSpPr>
      <dsp:spPr>
        <a:xfrm>
          <a:off x="1810332" y="4239809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876AE97-F0B0-4D16-BB17-72C4FA29D1C0}">
      <dsp:nvSpPr>
        <dsp:cNvPr id="0" name=""/>
        <dsp:cNvSpPr/>
      </dsp:nvSpPr>
      <dsp:spPr>
        <a:xfrm>
          <a:off x="0" y="2499945"/>
          <a:ext cx="2056783" cy="1765511"/>
        </a:xfrm>
        <a:prstGeom prst="hexagon">
          <a:avLst>
            <a:gd name="adj" fmla="val 25000"/>
            <a:gd name="vf" fmla="val 115470"/>
          </a:avLst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867" t="-5055" r="1867" b="-5055"/>
          </a:stretch>
        </a:blip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522C51-423A-42C6-B692-0F6DD0FA78ED}">
      <dsp:nvSpPr>
        <dsp:cNvPr id="0" name=""/>
        <dsp:cNvSpPr/>
      </dsp:nvSpPr>
      <dsp:spPr>
        <a:xfrm>
          <a:off x="1392632" y="4020635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503A080-5BDA-4AC6-84BB-054608F2F5E2}">
      <dsp:nvSpPr>
        <dsp:cNvPr id="0" name=""/>
        <dsp:cNvSpPr/>
      </dsp:nvSpPr>
      <dsp:spPr>
        <a:xfrm>
          <a:off x="3490190" y="2486422"/>
          <a:ext cx="2056783" cy="176551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Частини мови</a:t>
          </a:r>
          <a:endParaRPr lang="ru-RU" sz="1800" kern="1200" dirty="0"/>
        </a:p>
      </dsp:txBody>
      <dsp:txXfrm>
        <a:off x="3808714" y="2759839"/>
        <a:ext cx="1419735" cy="1218677"/>
      </dsp:txXfrm>
    </dsp:sp>
    <dsp:sp modelId="{CEDDEBBF-2595-4EFA-9038-D2C0CAD99740}">
      <dsp:nvSpPr>
        <dsp:cNvPr id="0" name=""/>
        <dsp:cNvSpPr/>
      </dsp:nvSpPr>
      <dsp:spPr>
        <a:xfrm>
          <a:off x="4899132" y="4005247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8A0B494-6CCB-4998-B786-8A2F66FF1589}">
      <dsp:nvSpPr>
        <dsp:cNvPr id="0" name=""/>
        <dsp:cNvSpPr/>
      </dsp:nvSpPr>
      <dsp:spPr>
        <a:xfrm>
          <a:off x="5243439" y="3456847"/>
          <a:ext cx="2056783" cy="1765511"/>
        </a:xfrm>
        <a:prstGeom prst="hexagon">
          <a:avLst>
            <a:gd name="adj" fmla="val 25000"/>
            <a:gd name="vf" fmla="val 115470"/>
          </a:avLst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385" r="-10385"/>
          </a:stretch>
        </a:blip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0268817-F392-4C0A-9BE1-5269AAD2C8AA}">
      <dsp:nvSpPr>
        <dsp:cNvPr id="0" name=""/>
        <dsp:cNvSpPr/>
      </dsp:nvSpPr>
      <dsp:spPr>
        <a:xfrm>
          <a:off x="5290555" y="4247736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A1BB2B8-FB36-42A8-B42B-B464901F51DE}">
      <dsp:nvSpPr>
        <dsp:cNvPr id="0" name=""/>
        <dsp:cNvSpPr/>
      </dsp:nvSpPr>
      <dsp:spPr>
        <a:xfrm>
          <a:off x="1746001" y="1535116"/>
          <a:ext cx="2056783" cy="176551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Структура англійського речення</a:t>
          </a:r>
          <a:endParaRPr lang="ru-RU" sz="1800" kern="1200" dirty="0"/>
        </a:p>
      </dsp:txBody>
      <dsp:txXfrm>
        <a:off x="2064525" y="1808533"/>
        <a:ext cx="1419735" cy="1218677"/>
      </dsp:txXfrm>
    </dsp:sp>
    <dsp:sp modelId="{1E21B6C5-14D7-4269-918D-55472A8DE8CC}">
      <dsp:nvSpPr>
        <dsp:cNvPr id="0" name=""/>
        <dsp:cNvSpPr/>
      </dsp:nvSpPr>
      <dsp:spPr>
        <a:xfrm>
          <a:off x="3145882" y="1571489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CB6ED9D-AD65-4EC9-9C4E-16342492BEEB}">
      <dsp:nvSpPr>
        <dsp:cNvPr id="0" name=""/>
        <dsp:cNvSpPr/>
      </dsp:nvSpPr>
      <dsp:spPr>
        <a:xfrm>
          <a:off x="3490190" y="561892"/>
          <a:ext cx="2056783" cy="1765511"/>
        </a:xfrm>
        <a:prstGeom prst="hexagon">
          <a:avLst>
            <a:gd name="adj" fmla="val 25000"/>
            <a:gd name="vf" fmla="val 115470"/>
          </a:avLst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134" r="-5134"/>
          </a:stretch>
        </a:blip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8F40EA-4AF8-402B-8FFD-AF8A3FEC52E0}">
      <dsp:nvSpPr>
        <dsp:cNvPr id="0" name=""/>
        <dsp:cNvSpPr/>
      </dsp:nvSpPr>
      <dsp:spPr>
        <a:xfrm>
          <a:off x="3537305" y="1344388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8FAD992-46B3-4C85-B63C-92EEEE785854}">
      <dsp:nvSpPr>
        <dsp:cNvPr id="0" name=""/>
        <dsp:cNvSpPr/>
      </dsp:nvSpPr>
      <dsp:spPr>
        <a:xfrm>
          <a:off x="5243439" y="1532318"/>
          <a:ext cx="2056783" cy="176551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Особливості пунктуації в англійській мові</a:t>
          </a:r>
          <a:endParaRPr lang="ru-RU" sz="1800" kern="1200" dirty="0"/>
        </a:p>
      </dsp:txBody>
      <dsp:txXfrm>
        <a:off x="5561963" y="1805735"/>
        <a:ext cx="1419735" cy="1218677"/>
      </dsp:txXfrm>
    </dsp:sp>
    <dsp:sp modelId="{AE077DB1-6AB7-4F2F-9ABA-C8B4CCAB0486}">
      <dsp:nvSpPr>
        <dsp:cNvPr id="0" name=""/>
        <dsp:cNvSpPr/>
      </dsp:nvSpPr>
      <dsp:spPr>
        <a:xfrm>
          <a:off x="7012092" y="2311549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36BE28C-13BD-4013-923F-6A3718B7BE7E}">
      <dsp:nvSpPr>
        <dsp:cNvPr id="0" name=""/>
        <dsp:cNvSpPr/>
      </dsp:nvSpPr>
      <dsp:spPr>
        <a:xfrm>
          <a:off x="7003938" y="2502743"/>
          <a:ext cx="2056783" cy="1765511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7A8094B-A45D-423F-B22D-83B6843FAC73}">
      <dsp:nvSpPr>
        <dsp:cNvPr id="0" name=""/>
        <dsp:cNvSpPr/>
      </dsp:nvSpPr>
      <dsp:spPr>
        <a:xfrm>
          <a:off x="7418919" y="2533987"/>
          <a:ext cx="240109" cy="207048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l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70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1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1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1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10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4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4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7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3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1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F8621F0-CCC1-45AC-9B66-382C12CC30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203751C-4555-4AE8-A525-653B338AB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4400" dirty="0" smtClean="0">
                <a:latin typeface="Bookman Old Style" panose="02050604050505020204" pitchFamily="18" charset="0"/>
              </a:rPr>
              <a:t>Підготовка до складання ЄВІ з англійської мови</a:t>
            </a:r>
            <a:endParaRPr lang="en-US" sz="4400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>
                <a:latin typeface="Bookman Old Style" panose="02050604050505020204" pitchFamily="18" charset="0"/>
              </a:rPr>
              <a:t>Херсонський державний </a:t>
            </a:r>
            <a:r>
              <a:rPr lang="uk-UA" dirty="0" smtClean="0">
                <a:latin typeface="Bookman Old Style" panose="02050604050505020204" pitchFamily="18" charset="0"/>
              </a:rPr>
              <a:t>університет</a:t>
            </a:r>
          </a:p>
          <a:p>
            <a:r>
              <a:rPr lang="uk-UA" dirty="0" smtClean="0">
                <a:latin typeface="Bookman Old Style" panose="02050604050505020204" pitchFamily="18" charset="0"/>
              </a:rPr>
              <a:t>Офіс </a:t>
            </a:r>
            <a:r>
              <a:rPr lang="uk-UA" dirty="0" smtClean="0">
                <a:latin typeface="Bookman Old Style" panose="02050604050505020204" pitchFamily="18" charset="0"/>
              </a:rPr>
              <a:t>іншомовної освіти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20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Bookman Old Style" panose="02050604050505020204" pitchFamily="18" charset="0"/>
              </a:rPr>
              <a:t>Характеристика курсу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latin typeface="Bookman Old Style" panose="02050604050505020204" pitchFamily="18" charset="0"/>
              </a:rPr>
              <a:t>Тривалість</a:t>
            </a:r>
            <a:r>
              <a:rPr lang="uk-UA" dirty="0" smtClean="0">
                <a:latin typeface="Bookman Old Style" panose="02050604050505020204" pitchFamily="18" charset="0"/>
              </a:rPr>
              <a:t>: 34 </a:t>
            </a:r>
            <a:r>
              <a:rPr lang="uk-UA" dirty="0" smtClean="0">
                <a:latin typeface="Bookman Old Style" panose="02050604050505020204" pitchFamily="18" charset="0"/>
              </a:rPr>
              <a:t>заняття тривалістю 1 год. 20 хв</a:t>
            </a:r>
          </a:p>
          <a:p>
            <a:r>
              <a:rPr lang="uk-UA" b="1" dirty="0" smtClean="0">
                <a:latin typeface="Bookman Old Style" panose="02050604050505020204" pitchFamily="18" charset="0"/>
              </a:rPr>
              <a:t>Розклад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b="1" dirty="0" smtClean="0">
                <a:latin typeface="Bookman Old Style" panose="02050604050505020204" pitchFamily="18" charset="0"/>
              </a:rPr>
              <a:t>занять</a:t>
            </a:r>
            <a:r>
              <a:rPr lang="uk-UA" dirty="0" smtClean="0">
                <a:latin typeface="Bookman Old Style" panose="02050604050505020204" pitchFamily="18" charset="0"/>
              </a:rPr>
              <a:t>: ранкові</a:t>
            </a:r>
            <a:r>
              <a:rPr lang="uk-UA" dirty="0" smtClean="0">
                <a:latin typeface="Bookman Old Style" panose="02050604050505020204" pitchFamily="18" charset="0"/>
              </a:rPr>
              <a:t>, денні й вечірні групи, групи вихідного </a:t>
            </a:r>
            <a:r>
              <a:rPr lang="uk-UA" dirty="0" smtClean="0">
                <a:latin typeface="Bookman Old Style" panose="02050604050505020204" pitchFamily="18" charset="0"/>
              </a:rPr>
              <a:t>дня</a:t>
            </a:r>
            <a:endParaRPr lang="uk-UA" dirty="0" smtClean="0">
              <a:latin typeface="Bookman Old Style" panose="02050604050505020204" pitchFamily="18" charset="0"/>
            </a:endParaRPr>
          </a:p>
          <a:p>
            <a:r>
              <a:rPr lang="uk-UA" b="1" dirty="0" smtClean="0">
                <a:latin typeface="Bookman Old Style" panose="02050604050505020204" pitchFamily="18" charset="0"/>
              </a:rPr>
              <a:t>Опрацювання </a:t>
            </a:r>
            <a:r>
              <a:rPr lang="uk-UA" b="1" dirty="0">
                <a:latin typeface="Bookman Old Style" panose="02050604050505020204" pitchFamily="18" charset="0"/>
              </a:rPr>
              <a:t>основних лексичних й граматичних тем </a:t>
            </a:r>
            <a:r>
              <a:rPr lang="uk-UA" dirty="0">
                <a:latin typeface="Bookman Old Style" panose="02050604050505020204" pitchFamily="18" charset="0"/>
              </a:rPr>
              <a:t>із залученням сучасних інтерактивних методів навчання;</a:t>
            </a:r>
          </a:p>
          <a:p>
            <a:r>
              <a:rPr lang="uk-UA" b="1" dirty="0" smtClean="0">
                <a:latin typeface="Bookman Old Style" panose="02050604050505020204" pitchFamily="18" charset="0"/>
              </a:rPr>
              <a:t>Фокус </a:t>
            </a:r>
            <a:r>
              <a:rPr lang="uk-UA" b="1" dirty="0" smtClean="0">
                <a:latin typeface="Bookman Old Style" panose="02050604050505020204" pitchFamily="18" charset="0"/>
              </a:rPr>
              <a:t>на екзаменаційній підготовці </a:t>
            </a:r>
            <a:r>
              <a:rPr lang="uk-UA" dirty="0" smtClean="0">
                <a:latin typeface="Bookman Old Style" panose="02050604050505020204" pitchFamily="18" charset="0"/>
              </a:rPr>
              <a:t>й інтенсивне опрацювання типових завдань ЄВІ</a:t>
            </a:r>
          </a:p>
          <a:p>
            <a:r>
              <a:rPr lang="uk-UA" b="1" dirty="0" smtClean="0">
                <a:latin typeface="Bookman Old Style" panose="02050604050505020204" pitchFamily="18" charset="0"/>
              </a:rPr>
              <a:t>Системне тестування</a:t>
            </a:r>
            <a:r>
              <a:rPr lang="uk-UA" dirty="0" smtClean="0">
                <a:latin typeface="Bookman Old Style" panose="02050604050505020204" pitchFamily="18" charset="0"/>
              </a:rPr>
              <a:t>: перед початком, у середині та по завершенню курсу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21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6701" y="535259"/>
            <a:ext cx="9875520" cy="1356360"/>
          </a:xfrm>
        </p:spPr>
        <p:txBody>
          <a:bodyPr/>
          <a:lstStyle/>
          <a:p>
            <a:pPr algn="ctr"/>
            <a:r>
              <a:rPr lang="uk-UA" b="1" dirty="0" smtClean="0">
                <a:latin typeface="Bookman Old Style" panose="02050604050505020204" pitchFamily="18" charset="0"/>
              </a:rPr>
              <a:t>12 ТЕМАТИЧНИХ БЛОКІВ: 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839152"/>
              </p:ext>
            </p:extLst>
          </p:nvPr>
        </p:nvGraphicFramePr>
        <p:xfrm>
          <a:off x="2913611" y="2867889"/>
          <a:ext cx="8104909" cy="44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Объект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458441"/>
              </p:ext>
            </p:extLst>
          </p:nvPr>
        </p:nvGraphicFramePr>
        <p:xfrm>
          <a:off x="1213284" y="1518611"/>
          <a:ext cx="8104909" cy="44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69223" y="4901605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4609" y="4559085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2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39995" y="4230823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3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5381" y="3883187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4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079182" y="3545015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30272" y="3258087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6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10707" y="3545014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7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9395" y="3192250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8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66361" y="2852517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9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48166" y="251035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10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42324" y="2182551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11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816921" y="185133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12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315" y="1599011"/>
            <a:ext cx="1164417" cy="154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0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8480" y="324787"/>
            <a:ext cx="11433750" cy="135636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atin typeface="Bookman Old Style" pitchFamily="18" charset="0"/>
              </a:rPr>
              <a:t>Ключові аспекти англійської граматики </a:t>
            </a:r>
            <a:endParaRPr lang="en-US" sz="3600" b="1" dirty="0">
              <a:latin typeface="Bookman Old Style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767560" y="5904063"/>
            <a:ext cx="5794948" cy="953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17200440"/>
              </p:ext>
            </p:extLst>
          </p:nvPr>
        </p:nvGraphicFramePr>
        <p:xfrm>
          <a:off x="1687226" y="1062597"/>
          <a:ext cx="9060722" cy="578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273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578" y="434715"/>
            <a:ext cx="10822898" cy="5861154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uk-UA" sz="1800" b="1" dirty="0">
                <a:latin typeface="Bookman Old Style" pitchFamily="18" charset="0"/>
              </a:rPr>
              <a:t>Основна література:</a:t>
            </a:r>
            <a:endParaRPr lang="en-US" sz="1800" dirty="0">
              <a:latin typeface="Bookman Old Style" pitchFamily="18" charset="0"/>
            </a:endParaRP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>
                <a:latin typeface="Bookman Old Style" panose="02050604050505020204" pitchFamily="18" charset="0"/>
              </a:rPr>
              <a:t>Manin</a:t>
            </a:r>
            <a:r>
              <a:rPr lang="uk-UA" sz="1400" dirty="0">
                <a:latin typeface="Bookman Old Style" panose="02050604050505020204" pitchFamily="18" charset="0"/>
              </a:rPr>
              <a:t>, </a:t>
            </a:r>
            <a:r>
              <a:rPr lang="en-US" sz="1400" dirty="0">
                <a:latin typeface="Bookman Old Style" panose="02050604050505020204" pitchFamily="18" charset="0"/>
              </a:rPr>
              <a:t>G</a:t>
            </a:r>
            <a:r>
              <a:rPr lang="uk-UA" sz="1400" dirty="0">
                <a:latin typeface="Bookman Old Style" panose="02050604050505020204" pitchFamily="18" charset="0"/>
              </a:rPr>
              <a:t>. (2018). </a:t>
            </a:r>
            <a:r>
              <a:rPr lang="en-US" sz="1400" i="1" dirty="0">
                <a:latin typeface="Bookman Old Style" panose="02050604050505020204" pitchFamily="18" charset="0"/>
              </a:rPr>
              <a:t>Oxford Exam Trainer</a:t>
            </a:r>
            <a:r>
              <a:rPr lang="uk-UA" sz="1400" dirty="0">
                <a:latin typeface="Bookman Old Style" panose="02050604050505020204" pitchFamily="18" charset="0"/>
              </a:rPr>
              <a:t>: для підготовки до іспитів. </a:t>
            </a:r>
            <a:r>
              <a:rPr lang="en-US" sz="1400" dirty="0">
                <a:latin typeface="Bookman Old Style" panose="02050604050505020204" pitchFamily="18" charset="0"/>
              </a:rPr>
              <a:t>Oxford University Press.</a:t>
            </a: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400" dirty="0">
                <a:latin typeface="Bookman Old Style" panose="02050604050505020204" pitchFamily="18" charset="0"/>
              </a:rPr>
              <a:t>Мартинюк А. П., Свердлова, І. О., Набокова І. Ю. (2011). Англійська мова. Збірник типових тестових завдань: </a:t>
            </a:r>
            <a:r>
              <a:rPr lang="uk-UA" sz="1400" dirty="0" err="1">
                <a:latin typeface="Bookman Old Style" panose="02050604050505020204" pitchFamily="18" charset="0"/>
              </a:rPr>
              <a:t>навч</a:t>
            </a:r>
            <a:r>
              <a:rPr lang="uk-UA" sz="1400" dirty="0">
                <a:latin typeface="Bookman Old Style" panose="02050604050505020204" pitchFamily="18" charset="0"/>
              </a:rPr>
              <a:t>. </a:t>
            </a:r>
            <a:r>
              <a:rPr lang="uk-UA" sz="1400" dirty="0" err="1">
                <a:latin typeface="Bookman Old Style" panose="02050604050505020204" pitchFamily="18" charset="0"/>
              </a:rPr>
              <a:t>посіб</a:t>
            </a:r>
            <a:r>
              <a:rPr lang="uk-UA" sz="1400" dirty="0">
                <a:latin typeface="Bookman Old Style" panose="02050604050505020204" pitchFamily="18" charset="0"/>
              </a:rPr>
              <a:t>. К</a:t>
            </a:r>
            <a:r>
              <a:rPr lang="ru-RU" sz="1400" dirty="0">
                <a:latin typeface="Bookman Old Style" panose="02050604050505020204" pitchFamily="18" charset="0"/>
              </a:rPr>
              <a:t>.</a:t>
            </a:r>
            <a:r>
              <a:rPr lang="uk-UA" sz="1400" dirty="0">
                <a:latin typeface="Bookman Old Style" panose="02050604050505020204" pitchFamily="18" charset="0"/>
              </a:rPr>
              <a:t>–</a:t>
            </a:r>
            <a:r>
              <a:rPr lang="ru-RU" sz="1400" dirty="0">
                <a:latin typeface="Bookman Old Style" panose="02050604050505020204" pitchFamily="18" charset="0"/>
              </a:rPr>
              <a:t>Х.: Веста.</a:t>
            </a:r>
            <a:endParaRPr lang="en-US" sz="1400" dirty="0">
              <a:latin typeface="Bookman Old Style" panose="02050604050505020204" pitchFamily="18" charset="0"/>
            </a:endParaRP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400" dirty="0">
                <a:latin typeface="Bookman Old Style" panose="02050604050505020204" pitchFamily="18" charset="0"/>
              </a:rPr>
              <a:t>Посібник для підготовки до ЄВІ з англійської мови до магістратури / </a:t>
            </a:r>
            <a:r>
              <a:rPr lang="en-US" sz="1400" dirty="0">
                <a:latin typeface="Bookman Old Style" panose="02050604050505020204" pitchFamily="18" charset="0"/>
              </a:rPr>
              <a:t>[</a:t>
            </a:r>
            <a:r>
              <a:rPr lang="uk-UA" sz="1400" dirty="0">
                <a:latin typeface="Bookman Old Style" panose="02050604050505020204" pitchFamily="18" charset="0"/>
              </a:rPr>
              <a:t>уклад.: О.П. </a:t>
            </a:r>
            <a:r>
              <a:rPr lang="uk-UA" sz="1400" dirty="0" err="1">
                <a:latin typeface="Bookman Old Style" panose="02050604050505020204" pitchFamily="18" charset="0"/>
              </a:rPr>
              <a:t>Лисицька</a:t>
            </a:r>
            <a:r>
              <a:rPr lang="uk-UA" sz="1400" dirty="0">
                <a:latin typeface="Bookman Old Style" panose="02050604050505020204" pitchFamily="18" charset="0"/>
              </a:rPr>
              <a:t>, </a:t>
            </a:r>
            <a:r>
              <a:rPr lang="uk-UA" sz="1400" dirty="0" err="1">
                <a:latin typeface="Bookman Old Style" panose="02050604050505020204" pitchFamily="18" charset="0"/>
              </a:rPr>
              <a:t>С.С.Микитюк</a:t>
            </a:r>
            <a:r>
              <a:rPr lang="uk-UA" sz="1400" dirty="0">
                <a:latin typeface="Bookman Old Style" panose="02050604050505020204" pitchFamily="18" charset="0"/>
              </a:rPr>
              <a:t>, Т.В. </a:t>
            </a:r>
            <a:r>
              <a:rPr lang="uk-UA" sz="1400" dirty="0" err="1">
                <a:latin typeface="Bookman Old Style" panose="02050604050505020204" pitchFamily="18" charset="0"/>
              </a:rPr>
              <a:t>Мельнікова</a:t>
            </a:r>
            <a:r>
              <a:rPr lang="uk-UA" sz="1400" dirty="0">
                <a:latin typeface="Bookman Old Style" panose="02050604050505020204" pitchFamily="18" charset="0"/>
              </a:rPr>
              <a:t> та ін.</a:t>
            </a:r>
            <a:r>
              <a:rPr lang="en-US" sz="1400" dirty="0">
                <a:latin typeface="Bookman Old Style" panose="02050604050505020204" pitchFamily="18" charset="0"/>
              </a:rPr>
              <a:t>]</a:t>
            </a:r>
            <a:r>
              <a:rPr lang="uk-UA" sz="1400" dirty="0">
                <a:latin typeface="Bookman Old Style" panose="02050604050505020204" pitchFamily="18" charset="0"/>
              </a:rPr>
              <a:t>; за </a:t>
            </a:r>
            <a:r>
              <a:rPr lang="uk-UA" sz="1400" dirty="0" err="1">
                <a:latin typeface="Bookman Old Style" panose="02050604050505020204" pitchFamily="18" charset="0"/>
              </a:rPr>
              <a:t>заг</a:t>
            </a:r>
            <a:r>
              <a:rPr lang="uk-UA" sz="1400" dirty="0">
                <a:latin typeface="Bookman Old Style" panose="02050604050505020204" pitchFamily="18" charset="0"/>
              </a:rPr>
              <a:t>. ред. В.П. </a:t>
            </a:r>
            <a:r>
              <a:rPr lang="uk-UA" sz="1400" dirty="0" err="1">
                <a:latin typeface="Bookman Old Style" panose="02050604050505020204" pitchFamily="18" charset="0"/>
              </a:rPr>
              <a:t>Сімонок</a:t>
            </a:r>
            <a:r>
              <a:rPr lang="uk-UA" sz="1400" dirty="0">
                <a:latin typeface="Bookman Old Style" panose="02050604050505020204" pitchFamily="18" charset="0"/>
              </a:rPr>
              <a:t>. Харків : Право, 2021.</a:t>
            </a:r>
            <a:endParaRPr lang="en-US" sz="1400" dirty="0">
              <a:latin typeface="Bookman Old Style" panose="020506040505050202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n-US" sz="1400" dirty="0">
              <a:latin typeface="Bookman Old Style" panose="020506040505050202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uk-UA" sz="1800" b="1" dirty="0">
                <a:latin typeface="Bookman Old Style" pitchFamily="18" charset="0"/>
              </a:rPr>
              <a:t>Додаткова література:</a:t>
            </a:r>
            <a:endParaRPr lang="en-US" sz="1800" dirty="0">
              <a:latin typeface="Bookman Old Style" pitchFamily="18" charset="0"/>
            </a:endParaRP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latin typeface="Bookman Old Style" pitchFamily="18" charset="0"/>
              </a:rPr>
              <a:t>McCarthy, M., &amp; O’Dell, F. (1999). </a:t>
            </a:r>
            <a:r>
              <a:rPr lang="en-US" sz="1400" i="1" dirty="0">
                <a:latin typeface="Bookman Old Style" panose="02050604050505020204" pitchFamily="18" charset="0"/>
              </a:rPr>
              <a:t>English Vocabulary in Use. Elementary. </a:t>
            </a:r>
            <a:r>
              <a:rPr lang="en-US" sz="1400" dirty="0">
                <a:latin typeface="Bookman Old Style" panose="02050604050505020204" pitchFamily="18" charset="0"/>
              </a:rPr>
              <a:t>Cambridge: Cambridge University Press.</a:t>
            </a: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latin typeface="Bookman Old Style" panose="02050604050505020204" pitchFamily="18" charset="0"/>
              </a:rPr>
              <a:t>Murphy, R. (2019). </a:t>
            </a:r>
            <a:r>
              <a:rPr lang="en-US" sz="1400" i="1" dirty="0">
                <a:latin typeface="Bookman Old Style" panose="02050604050505020204" pitchFamily="18" charset="0"/>
              </a:rPr>
              <a:t>English Grammar in Use.</a:t>
            </a:r>
            <a:r>
              <a:rPr lang="en-US" sz="1400" dirty="0">
                <a:latin typeface="Bookman Old Style" panose="02050604050505020204" pitchFamily="18" charset="0"/>
              </a:rPr>
              <a:t> 5</a:t>
            </a:r>
            <a:r>
              <a:rPr lang="en-US" sz="1400" baseline="30000" dirty="0">
                <a:latin typeface="Bookman Old Style" panose="02050604050505020204" pitchFamily="18" charset="0"/>
              </a:rPr>
              <a:t>th</a:t>
            </a:r>
            <a:r>
              <a:rPr lang="en-US" sz="1400" dirty="0">
                <a:latin typeface="Bookman Old Style" panose="02050604050505020204" pitchFamily="18" charset="0"/>
              </a:rPr>
              <a:t> ed. Cambridge University Press.</a:t>
            </a: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latin typeface="Bookman Old Style" panose="02050604050505020204" pitchFamily="18" charset="0"/>
              </a:rPr>
              <a:t>Redman, S. (1997). </a:t>
            </a:r>
            <a:r>
              <a:rPr lang="en-US" sz="1400" i="1" dirty="0">
                <a:latin typeface="Bookman Old Style" panose="02050604050505020204" pitchFamily="18" charset="0"/>
              </a:rPr>
              <a:t>English Vocabulary in Use. Pre-Intermediate &amp; Intermediate</a:t>
            </a:r>
            <a:r>
              <a:rPr lang="en-US" sz="1400" dirty="0">
                <a:latin typeface="Bookman Old Style" panose="02050604050505020204" pitchFamily="18" charset="0"/>
              </a:rPr>
              <a:t>. Cambridge University Press.</a:t>
            </a: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>
                <a:latin typeface="Bookman Old Style" panose="02050604050505020204" pitchFamily="18" charset="0"/>
              </a:rPr>
              <a:t>Rosinska</a:t>
            </a:r>
            <a:r>
              <a:rPr lang="en-US" sz="1400" dirty="0">
                <a:latin typeface="Bookman Old Style" panose="02050604050505020204" pitchFamily="18" charset="0"/>
              </a:rPr>
              <a:t>, M., Edwards, L. (2016). </a:t>
            </a:r>
            <a:r>
              <a:rPr lang="en-US" sz="1400" i="1" dirty="0">
                <a:latin typeface="Bookman Old Style" panose="02050604050505020204" pitchFamily="18" charset="0"/>
              </a:rPr>
              <a:t>Get 200! Exam preparation course for Ukraine. Book 1.</a:t>
            </a:r>
            <a:r>
              <a:rPr lang="en-US" sz="1400" dirty="0">
                <a:latin typeface="Bookman Old Style" panose="02050604050505020204" pitchFamily="18" charset="0"/>
              </a:rPr>
              <a:t> London: </a:t>
            </a:r>
            <a:r>
              <a:rPr lang="en-US" sz="1400" dirty="0" err="1">
                <a:latin typeface="Bookman Old Style" panose="02050604050505020204" pitchFamily="18" charset="0"/>
              </a:rPr>
              <a:t>Macmillian</a:t>
            </a:r>
            <a:r>
              <a:rPr lang="en-US" sz="1400" dirty="0">
                <a:latin typeface="Bookman Old Style" panose="02050604050505020204" pitchFamily="18" charset="0"/>
              </a:rPr>
              <a:t> Education.</a:t>
            </a:r>
          </a:p>
          <a:p>
            <a:pPr marL="502920" lvl="0" indent="-4572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>
                <a:latin typeface="Bookman Old Style" panose="02050604050505020204" pitchFamily="18" charset="0"/>
              </a:rPr>
              <a:t>Rosinska</a:t>
            </a:r>
            <a:r>
              <a:rPr lang="en-US" sz="1400" dirty="0">
                <a:latin typeface="Bookman Old Style" panose="02050604050505020204" pitchFamily="18" charset="0"/>
              </a:rPr>
              <a:t>, M., Edwards, L. (2016). </a:t>
            </a:r>
            <a:r>
              <a:rPr lang="en-US" sz="1400" i="1" dirty="0">
                <a:latin typeface="Bookman Old Style" panose="02050604050505020204" pitchFamily="18" charset="0"/>
              </a:rPr>
              <a:t>Get 200! Exam preparation course for Ukraine. Book 2.</a:t>
            </a:r>
            <a:r>
              <a:rPr lang="en-US" sz="1400" dirty="0">
                <a:latin typeface="Bookman Old Style" panose="02050604050505020204" pitchFamily="18" charset="0"/>
              </a:rPr>
              <a:t> London: </a:t>
            </a:r>
            <a:r>
              <a:rPr lang="en-US" sz="1400" dirty="0" err="1">
                <a:latin typeface="Bookman Old Style" panose="02050604050505020204" pitchFamily="18" charset="0"/>
              </a:rPr>
              <a:t>Macmillian</a:t>
            </a:r>
            <a:r>
              <a:rPr lang="en-US" sz="1400" dirty="0">
                <a:latin typeface="Bookman Old Style" panose="02050604050505020204" pitchFamily="18" charset="0"/>
              </a:rPr>
              <a:t> Education.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n-US" sz="1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90073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148</TotalTime>
  <Words>154</Words>
  <Application>Microsoft Office PowerPoint</Application>
  <PresentationFormat>Произвольный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Базис</vt:lpstr>
      <vt:lpstr>Підготовка до складання ЄВІ з англійської мови</vt:lpstr>
      <vt:lpstr>Характеристика курсу</vt:lpstr>
      <vt:lpstr>12 ТЕМАТИЧНИХ БЛОКІВ: </vt:lpstr>
      <vt:lpstr>Ключові аспекти англійської граматики 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Підготовка до складання ЄВІ з англійської мови</dc:title>
  <dc:creator>RePack by Diakov</dc:creator>
  <cp:lastModifiedBy>Lenovo</cp:lastModifiedBy>
  <cp:revision>21</cp:revision>
  <dcterms:created xsi:type="dcterms:W3CDTF">2021-10-07T07:15:52Z</dcterms:created>
  <dcterms:modified xsi:type="dcterms:W3CDTF">2021-10-07T09:53:16Z</dcterms:modified>
</cp:coreProperties>
</file>