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6192"/>
    <a:srgbClr val="0C72AA"/>
    <a:srgbClr val="0987CD"/>
    <a:srgbClr val="027FD4"/>
    <a:srgbClr val="19A1FD"/>
    <a:srgbClr val="006CCE"/>
    <a:srgbClr val="02B9CC"/>
    <a:srgbClr val="0089C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15" autoAdjust="0"/>
  </p:normalViewPr>
  <p:slideViewPr>
    <p:cSldViewPr>
      <p:cViewPr varScale="1">
        <p:scale>
          <a:sx n="95" d="100"/>
          <a:sy n="95" d="100"/>
        </p:scale>
        <p:origin x="-8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E19073B-7F8B-4B12-84E7-2883CFA86003}" type="datetimeFigureOut">
              <a:rPr lang="en-US"/>
              <a:pPr>
                <a:defRPr/>
              </a:pPr>
              <a:t>4/22/2021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C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r-Latn-C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EBD6DF4-A831-4FAC-81A1-FF540E7D3EEB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77EAA-AF98-4BC9-A4C6-FB6B6832EEB9}" type="slidenum">
              <a:rPr lang="sr-Latn-CS" smtClean="0"/>
              <a:pPr/>
              <a:t>1</a:t>
            </a:fld>
            <a:endParaRPr lang="sr-Latn-C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187700"/>
            <a:ext cx="6172200" cy="850900"/>
          </a:xfrm>
        </p:spPr>
        <p:txBody>
          <a:bodyPr/>
          <a:lstStyle>
            <a:lvl1pPr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1850" y="4452938"/>
            <a:ext cx="6248400" cy="5334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ru-RU" smtClean="0"/>
              <a:t>Образец подзаголовка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0B6B8-CC1F-4473-948B-98185E6041B3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801B6-5145-497D-B1B8-8020493D51F9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0"/>
            <a:ext cx="2000250" cy="6400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0"/>
            <a:ext cx="5848350" cy="6400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684B9-002B-493B-862F-D8244EB16CF9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B7A27-6FE7-4CC3-B2D7-8D70275919D0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7AD9E-F8AA-4005-9485-350E5455B8D0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990600"/>
            <a:ext cx="39243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990600"/>
            <a:ext cx="39243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87165-242A-457A-B222-E641234382FC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E9FF9-D78D-4047-97D3-2F36EBED1B89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7232E-C905-4848-B504-21987BB1120E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455BE-9092-4F36-85D4-D58522D734C1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AA5EB-54DC-4414-B023-A519586FD0E5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sr-Latn-C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BB20E-FA1A-4B6B-AD22-851FFA4A7E81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0"/>
            <a:ext cx="8001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sr-Latn-C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990600"/>
            <a:ext cx="8001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7014327-A0DF-4773-9769-83C463C93A52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1258888" y="2060575"/>
            <a:ext cx="6172200" cy="850900"/>
          </a:xfrm>
        </p:spPr>
        <p:txBody>
          <a:bodyPr/>
          <a:lstStyle/>
          <a:p>
            <a:pPr algn="ctr"/>
            <a:r>
              <a:rPr lang="ru-RU" sz="6000" smtClean="0">
                <a:solidFill>
                  <a:schemeClr val="tx1"/>
                </a:solidFill>
                <a:latin typeface="Arial" charset="0"/>
              </a:rPr>
              <a:t>Адаптивна фізична культура</a:t>
            </a:r>
          </a:p>
        </p:txBody>
      </p:sp>
      <p:pic>
        <p:nvPicPr>
          <p:cNvPr id="14338" name="Picture 2" descr="Детско-юношеская спортивная школа бокса города Томска | Отделение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8250" y="4365625"/>
            <a:ext cx="7200900" cy="181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914400" y="476250"/>
            <a:ext cx="8001000" cy="836613"/>
          </a:xfrm>
        </p:spPr>
        <p:txBody>
          <a:bodyPr/>
          <a:lstStyle/>
          <a:p>
            <a:pPr algn="ctr"/>
            <a:r>
              <a:rPr lang="ru-RU" sz="4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 НАВЧАЛ</a:t>
            </a:r>
            <a:r>
              <a:rPr lang="uk-UA" sz="4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ЬНОЇ ДИСЦИПЛІНИ</a:t>
            </a:r>
            <a:endParaRPr lang="ru-RU" sz="44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914400" y="2133600"/>
            <a:ext cx="8001000" cy="1295400"/>
          </a:xfrm>
        </p:spPr>
        <p:txBody>
          <a:bodyPr/>
          <a:lstStyle/>
          <a:p>
            <a:pPr algn="ctr"/>
            <a:r>
              <a:rPr lang="uk-UA" sz="2400" b="0" smtClean="0"/>
              <a:t>Метою викладання навчальної дисципліни “Адаптивна фізична культура” є вивчення історії розвитку паралімпійського руху, дефлімпійського руху та руху Спеціальних Олімпіад, їх ідеалів, принципів, місця в системі явищ сучасного суспільного життя, теорії і методики підготовки спортсменів-інвалідів до змагань. Вивчення організаційних, програмно-нормативних та методичних основ спорту для осіб із особливими потребами.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ЗАВДАННЯ:</a:t>
            </a:r>
            <a:endParaRPr lang="ru-RU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539750" y="914400"/>
            <a:ext cx="7561263" cy="3235325"/>
          </a:xfrm>
        </p:spPr>
        <p:txBody>
          <a:bodyPr/>
          <a:lstStyle/>
          <a:p>
            <a:r>
              <a:rPr lang="uk-UA" sz="2400" b="0" smtClean="0"/>
              <a:t>Основними завданнями вивчення дисципліни “Адаптивна фізична культура” є формування професійного світогляду студентів, основ знань і навичок з питань історії, організації і управління спортом для осіб із інвалідністю, сучасної системи підготовки спортсменів-інвалідів до змагальної діяльності. Набуті знання і навички використовуються при вивченні окремих спортивно-педагогічних дисциплін, в період професійної практики.</a:t>
            </a:r>
          </a:p>
        </p:txBody>
      </p:sp>
      <p:pic>
        <p:nvPicPr>
          <p:cNvPr id="17411" name="Picture 2" descr="Федерация Адаптивного Спорта Краснодарского края - Организац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538" y="4300538"/>
            <a:ext cx="3825875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uk-UA" sz="2000" smtClean="0"/>
              <a:t>У результаті вивчення навчальної дисципліни студенти повинні:  </a:t>
            </a:r>
          </a:p>
          <a:p>
            <a:pPr marL="0" indent="0">
              <a:buFontTx/>
              <a:buChar char="-"/>
            </a:pPr>
            <a:r>
              <a:rPr lang="uk-UA" sz="2000" smtClean="0"/>
              <a:t>знати: </a:t>
            </a:r>
            <a:r>
              <a:rPr lang="uk-UA" sz="2000" b="0" smtClean="0"/>
              <a:t>організацію і побудову паралімпійського руху, особливості спортивної роботи із особами з інвалідністю за різними нозологіями (особи з вадами слуху, зору, інтелекту, з пошкодженнями опорно-рухового апарату та ін.), організацію і проведення змагань з різними групами інвалідів, правила проведення змагань серед осіб з особливими потребами тощо. </a:t>
            </a:r>
          </a:p>
          <a:p>
            <a:pPr marL="0" indent="0">
              <a:buFontTx/>
              <a:buNone/>
            </a:pPr>
            <a:r>
              <a:rPr lang="uk-UA" sz="2000" smtClean="0"/>
              <a:t>- вміти: </a:t>
            </a:r>
            <a:r>
              <a:rPr lang="uk-UA" sz="2000" b="0" smtClean="0"/>
              <a:t>застосовувати у практичній діяльності одержані знання, використовувати сучасні засоби і методи спортивного тренування в підготовці осіб з інвалідністю до участі в змагальній діяльності як на національному, так і на міжнародному рівні та спортивній діяльності з метою задоволення потреби у фізичному вихованні.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Новости | Федерация баскетбола - Удмурт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115888"/>
            <a:ext cx="4422775" cy="674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4" descr="Паралимпиада-2016, история Паралимпийских игр, Украина на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51350" y="1700213"/>
            <a:ext cx="4464050" cy="298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adical_sports_TP01090286">
  <a:themeElements>
    <a:clrScheme name="Office Theme 8">
      <a:dk1>
        <a:srgbClr val="000000"/>
      </a:dk1>
      <a:lt1>
        <a:srgbClr val="CC9900"/>
      </a:lt1>
      <a:dk2>
        <a:srgbClr val="FBBC09"/>
      </a:dk2>
      <a:lt2>
        <a:srgbClr val="666633"/>
      </a:lt2>
      <a:accent1>
        <a:srgbClr val="339933"/>
      </a:accent1>
      <a:accent2>
        <a:srgbClr val="800000"/>
      </a:accent2>
      <a:accent3>
        <a:srgbClr val="E2CAAA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 Theme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CC9900"/>
        </a:lt1>
        <a:dk2>
          <a:srgbClr val="FBBC09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E2CAAA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спортивных соревнований</Template>
  <TotalTime>29</TotalTime>
  <Words>199</Words>
  <Application>Microsoft Office PowerPoint</Application>
  <PresentationFormat>On-screen Show (4:3)</PresentationFormat>
  <Paragraphs>9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Impact</vt:lpstr>
      <vt:lpstr>Calibri</vt:lpstr>
      <vt:lpstr>Times New Roman</vt:lpstr>
      <vt:lpstr>radical_sports_TP01090286</vt:lpstr>
      <vt:lpstr>radical_sports_TP01090286</vt:lpstr>
      <vt:lpstr>Адаптивна фізична культура</vt:lpstr>
      <vt:lpstr>МЕТА НАВЧАЛЬНОЇ ДИСЦИПЛІНИ</vt:lpstr>
      <vt:lpstr>ЗАВДАННЯ:</vt:lpstr>
      <vt:lpstr>Слайд 4</vt:lpstr>
      <vt:lpstr>Слайд 5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Адаптивний спорт</dc:title>
  <dc:subject/>
  <dc:creator>Asus</dc:creator>
  <cp:keywords/>
  <dc:description/>
  <cp:lastModifiedBy>Lozinska</cp:lastModifiedBy>
  <cp:revision>5</cp:revision>
  <cp:lastPrinted>1601-01-01T00:00:00Z</cp:lastPrinted>
  <dcterms:created xsi:type="dcterms:W3CDTF">2020-06-13T13:48:02Z</dcterms:created>
  <dcterms:modified xsi:type="dcterms:W3CDTF">2021-04-22T10:19:03Z</dcterms:modified>
  <cp:category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TC010902861049</vt:lpwstr>
  </property>
</Properties>
</file>