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5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52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6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70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3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9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7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3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20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69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49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«Е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КОНОМІЧНА СТАТИСТИКА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353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633670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масові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явища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тенденції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розвитку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indent="449580" algn="just">
              <a:spcAft>
                <a:spcPts val="0"/>
              </a:spcAft>
            </a:pP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знань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статистичного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оцінювання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масових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явищ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85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процесів</a:t>
            </a:r>
            <a:r>
              <a:rPr lang="ru-RU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теоретико-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методичних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засад комплексного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статистичного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аналізу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масових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явищ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процесів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підходів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інформаційної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бази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для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аналізу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стану та перспектив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розвитку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соціально-економічних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явищ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процесів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умовах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ринку;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узагальнення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методичних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підходів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оцінки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соціальної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ситуації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державі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розробка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на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отриманої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інформаційної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прогнозних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статистичних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моделей;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обґрунтування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необхідності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статистичного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дослідження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метою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розробки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комплексу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науково-технічних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соціально-економічних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програм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розвитку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держави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3590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6" y="404664"/>
            <a:ext cx="6376067" cy="630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ринки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обробляти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упорядковувати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великий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Розраховувати та оцінювати  показники розвитку зовнішньої торгівлі держав, ефективність </a:t>
            </a:r>
            <a:r>
              <a:rPr lang="uk-UA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експортно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/імпортної діяльності їх суб’єктів, й, у цілому, обсяги та динаміку міжнародної торгівлі.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1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88" y="188640"/>
            <a:ext cx="6584660" cy="706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студент повинен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статистичного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статистичного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статистичних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соціально-економічних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методику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структурних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зрушень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схему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індексів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уміти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обробляти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внутрішню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первинної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ринкову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оформлювати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оптимальну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фактора;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відбирати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другорядні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комплексний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статистичний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соціально-економічних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58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3" cy="4623432"/>
          </a:xfrm>
        </p:spPr>
        <p:txBody>
          <a:bodyPr>
            <a:noAutofit/>
          </a:bodyPr>
          <a:lstStyle/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1.  Теоретико-методологічні основи економічної статистики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2.  Основні класифікації економічної статистики.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3.  Система національних рахунків як інструмент оцінювання та аналізу економічних явищ і процесів.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4.  Балансові таблиці «Витрати – Випуск».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5.  Аналіз взаємозв’язків між основними макроекономічними </a:t>
            </a:r>
            <a:r>
              <a:rPr lang="uk-UA" sz="1500" dirty="0" err="1">
                <a:latin typeface="Times New Roman" pitchFamily="18" charset="0"/>
                <a:cs typeface="Times New Roman" pitchFamily="18" charset="0"/>
              </a:rPr>
              <a:t>інструметами</a:t>
            </a:r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6.  Статистика національного багатства.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7. Статистика зайнятості населення.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8. Методи розрахунку ВВП.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9. Статистика економічної ефективності.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10. Статистичне оцінювання зовнішньоекономічної діяльності.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11. Статистичні методи оцінювання тіньової діяльності.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12. Статистика цін і тарифів. 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13. Організація статистики підприємств в Україні.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14. Статистика основного капіталу.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15. Статистика оборотних активів.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16. Статистичне вивчення ринку праці.</a:t>
            </a:r>
          </a:p>
          <a:p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Тема 17. Статистика науково-технічної та інноваційної діяльності.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5190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4407408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Єріна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статистика / А.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Єріна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− К.: ТОВ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УВПК"ЕксОб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2002. − 232 с.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Моторин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Р. М. Система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/ Р.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Моторин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К.: КНЕУ, 2001. − 336 с.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В. Н. Макроэкономическая статистика: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учебн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/ В. Н.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2-е изд.,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М.: Дело, 2001. − 336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Статистика: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С. С. Герасименко, А. В. Головач, А.М.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Єріна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.; За наук. ред. д-ра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наук С. 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Герасименка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2-ге вид.,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і доп. – К.: КНЕУ, 2000. – 467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Ткач Є. І.,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статистики: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[для студ.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.] / Ткач Є. І.,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Сторожук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В. П. – [3-тє вид.] – К.: Центр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2009. – 442 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3711783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604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3</cp:revision>
  <dcterms:created xsi:type="dcterms:W3CDTF">2020-06-10T19:22:26Z</dcterms:created>
  <dcterms:modified xsi:type="dcterms:W3CDTF">2020-07-09T15:06:56Z</dcterms:modified>
</cp:coreProperties>
</file>