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56" r:id="rId2"/>
    <p:sldId id="257" r:id="rId3"/>
    <p:sldId id="268" r:id="rId4"/>
    <p:sldId id="258" r:id="rId5"/>
    <p:sldId id="259" r:id="rId6"/>
    <p:sldId id="260" r:id="rId7"/>
    <p:sldId id="261" r:id="rId8"/>
    <p:sldId id="262" r:id="rId9"/>
    <p:sldId id="263" r:id="rId10"/>
    <p:sldId id="264" r:id="rId11"/>
    <p:sldId id="265" r:id="rId12"/>
    <p:sldId id="266" r:id="rId13"/>
    <p:sldId id="269" r:id="rId14"/>
    <p:sldId id="267" r:id="rId15"/>
  </p:sldIdLst>
  <p:sldSz cx="12192000" cy="6858000"/>
  <p:notesSz cx="6858000" cy="9945688"/>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F5F3"/>
    <a:srgbClr val="6020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652" autoAdjust="0"/>
  </p:normalViewPr>
  <p:slideViewPr>
    <p:cSldViewPr snapToGrid="0">
      <p:cViewPr varScale="1">
        <p:scale>
          <a:sx n="99" d="100"/>
          <a:sy n="99" d="100"/>
        </p:scale>
        <p:origin x="39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3.pn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273D93-003D-40BB-9783-5AF61D92B034}" type="doc">
      <dgm:prSet loTypeId="urn:microsoft.com/office/officeart/2005/8/layout/hProcess10" loCatId="process" qsTypeId="urn:microsoft.com/office/officeart/2005/8/quickstyle/simple1" qsCatId="simple" csTypeId="urn:microsoft.com/office/officeart/2005/8/colors/accent1_2" csCatId="accent1" phldr="1"/>
      <dgm:spPr/>
      <dgm:t>
        <a:bodyPr/>
        <a:lstStyle/>
        <a:p>
          <a:endParaRPr lang="uk-UA"/>
        </a:p>
      </dgm:t>
    </dgm:pt>
    <dgm:pt modelId="{96EC7552-F7D0-4A1B-9E42-66B9CD0DB81F}">
      <dgm:prSet phldrT="[Текст]" custT="1"/>
      <dgm:spPr/>
      <dgm:t>
        <a:bodyPr/>
        <a:lstStyle/>
        <a:p>
          <a:r>
            <a:rPr lang="en-US" sz="2000" dirty="0" smtClean="0"/>
            <a:t>The question arises in many companies: </a:t>
          </a:r>
          <a:endParaRPr lang="uk-UA" sz="2000" dirty="0"/>
        </a:p>
      </dgm:t>
    </dgm:pt>
    <dgm:pt modelId="{4CA5234D-72E3-4F58-881F-3A60076CC489}" type="parTrans" cxnId="{0CDC1021-04D0-47F9-AF25-DE18069B093F}">
      <dgm:prSet/>
      <dgm:spPr/>
      <dgm:t>
        <a:bodyPr/>
        <a:lstStyle/>
        <a:p>
          <a:endParaRPr lang="uk-UA"/>
        </a:p>
      </dgm:t>
    </dgm:pt>
    <dgm:pt modelId="{62597768-2AAD-41DE-A946-0BB07CDDEB3D}" type="sibTrans" cxnId="{0CDC1021-04D0-47F9-AF25-DE18069B093F}">
      <dgm:prSet/>
      <dgm:spPr/>
      <dgm:t>
        <a:bodyPr/>
        <a:lstStyle/>
        <a:p>
          <a:endParaRPr lang="uk-UA"/>
        </a:p>
      </dgm:t>
    </dgm:pt>
    <dgm:pt modelId="{A06D39E7-8397-4F96-BF71-5A0114746862}">
      <dgm:prSet phldrT="[Текст]"/>
      <dgm:spPr/>
      <dgm:t>
        <a:bodyPr/>
        <a:lstStyle/>
        <a:p>
          <a:pPr algn="l"/>
          <a:r>
            <a:rPr lang="ru-RU" dirty="0" smtClean="0"/>
            <a:t>- </a:t>
          </a:r>
          <a:r>
            <a:rPr lang="en-US" dirty="0" smtClean="0"/>
            <a:t>how </a:t>
          </a:r>
          <a:r>
            <a:rPr lang="en-US" dirty="0" smtClean="0"/>
            <a:t>is it possible to evaluate the correspondence of the information systems, which are being used, with the primary activity of companies, </a:t>
          </a:r>
          <a:endParaRPr lang="ru-RU" dirty="0" smtClean="0"/>
        </a:p>
        <a:p>
          <a:pPr algn="l"/>
          <a:r>
            <a:rPr lang="ru-RU" dirty="0" smtClean="0"/>
            <a:t>-</a:t>
          </a:r>
          <a:r>
            <a:rPr lang="en-US" dirty="0" smtClean="0"/>
            <a:t>how </a:t>
          </a:r>
          <a:r>
            <a:rPr lang="en-US" dirty="0" smtClean="0"/>
            <a:t>is it possible to determine efficiency of information technologies management</a:t>
          </a:r>
          <a:r>
            <a:rPr lang="ru-RU" dirty="0" smtClean="0"/>
            <a:t>?</a:t>
          </a:r>
          <a:endParaRPr lang="uk-UA" dirty="0"/>
        </a:p>
      </dgm:t>
    </dgm:pt>
    <dgm:pt modelId="{B7FCAD3E-376F-402D-A4A2-ADCB6CD01C1A}" type="parTrans" cxnId="{79E93718-2C70-4C03-ADDB-8A0E852C2025}">
      <dgm:prSet/>
      <dgm:spPr/>
      <dgm:t>
        <a:bodyPr/>
        <a:lstStyle/>
        <a:p>
          <a:endParaRPr lang="uk-UA"/>
        </a:p>
      </dgm:t>
    </dgm:pt>
    <dgm:pt modelId="{76F6C07D-A2C7-43A3-9DB8-59FADD7CCEA0}" type="sibTrans" cxnId="{79E93718-2C70-4C03-ADDB-8A0E852C2025}">
      <dgm:prSet/>
      <dgm:spPr/>
      <dgm:t>
        <a:bodyPr/>
        <a:lstStyle/>
        <a:p>
          <a:endParaRPr lang="uk-UA"/>
        </a:p>
      </dgm:t>
    </dgm:pt>
    <dgm:pt modelId="{61B67F4F-BCA3-4333-9A1A-6515809F77C7}">
      <dgm:prSet custT="1"/>
      <dgm:spPr/>
      <dgm:t>
        <a:bodyPr/>
        <a:lstStyle/>
        <a:p>
          <a:r>
            <a:rPr lang="en-US" sz="1600" dirty="0" smtClean="0"/>
            <a:t>Ample opportunities for the best possible solution of this issue are provided by application of</a:t>
          </a:r>
          <a:r>
            <a:rPr lang="en-US" sz="1800" dirty="0" smtClean="0"/>
            <a:t> </a:t>
          </a:r>
          <a:r>
            <a:rPr lang="en-US" sz="1800" b="1" u="sng" dirty="0" smtClean="0">
              <a:solidFill>
                <a:srgbClr val="C00000"/>
              </a:solidFill>
            </a:rPr>
            <a:t>auditing services as a method of evaluation of efficiency and control </a:t>
          </a:r>
          <a:r>
            <a:rPr lang="en-US" sz="1800" u="sng" dirty="0" smtClean="0">
              <a:solidFill>
                <a:srgbClr val="C00000"/>
              </a:solidFill>
            </a:rPr>
            <a:t>over the use of information systems (technologies) in offices.</a:t>
          </a:r>
          <a:endParaRPr lang="uk-UA" sz="1800" u="sng" dirty="0">
            <a:solidFill>
              <a:srgbClr val="C00000"/>
            </a:solidFill>
          </a:endParaRPr>
        </a:p>
      </dgm:t>
    </dgm:pt>
    <dgm:pt modelId="{344D7F91-12F9-4976-8022-929EF00B8378}" type="parTrans" cxnId="{D4DE47F0-A370-4C92-967B-3874A0F09B94}">
      <dgm:prSet/>
      <dgm:spPr/>
      <dgm:t>
        <a:bodyPr/>
        <a:lstStyle/>
        <a:p>
          <a:endParaRPr lang="uk-UA"/>
        </a:p>
      </dgm:t>
    </dgm:pt>
    <dgm:pt modelId="{36063C8D-0F90-49DE-A152-77E7A65F026B}" type="sibTrans" cxnId="{D4DE47F0-A370-4C92-967B-3874A0F09B94}">
      <dgm:prSet/>
      <dgm:spPr/>
      <dgm:t>
        <a:bodyPr/>
        <a:lstStyle/>
        <a:p>
          <a:endParaRPr lang="uk-UA"/>
        </a:p>
      </dgm:t>
    </dgm:pt>
    <dgm:pt modelId="{C0260C03-F2BF-4279-AD37-AC286E0EC2E4}" type="pres">
      <dgm:prSet presAssocID="{8F273D93-003D-40BB-9783-5AF61D92B034}" presName="Name0" presStyleCnt="0">
        <dgm:presLayoutVars>
          <dgm:dir/>
          <dgm:resizeHandles val="exact"/>
        </dgm:presLayoutVars>
      </dgm:prSet>
      <dgm:spPr/>
      <dgm:t>
        <a:bodyPr/>
        <a:lstStyle/>
        <a:p>
          <a:endParaRPr lang="uk-UA"/>
        </a:p>
      </dgm:t>
    </dgm:pt>
    <dgm:pt modelId="{A041F574-355A-4506-9649-F3F0709E4179}" type="pres">
      <dgm:prSet presAssocID="{96EC7552-F7D0-4A1B-9E42-66B9CD0DB81F}" presName="composite" presStyleCnt="0"/>
      <dgm:spPr/>
    </dgm:pt>
    <dgm:pt modelId="{7A77B0CA-070D-4463-B09D-C053F1EEF2EE}" type="pres">
      <dgm:prSet presAssocID="{96EC7552-F7D0-4A1B-9E42-66B9CD0DB81F}" presName="imagSh" presStyleLbl="bgImgPlace1" presStyleIdx="0" presStyleCnt="3"/>
      <dgm:spPr>
        <a:blipFill rotWithShape="1">
          <a:blip xmlns:r="http://schemas.openxmlformats.org/officeDocument/2006/relationships" r:embed="rId1"/>
          <a:stretch>
            <a:fillRect/>
          </a:stretch>
        </a:blipFill>
      </dgm:spPr>
      <dgm:t>
        <a:bodyPr/>
        <a:lstStyle/>
        <a:p>
          <a:endParaRPr lang="uk-UA"/>
        </a:p>
      </dgm:t>
    </dgm:pt>
    <dgm:pt modelId="{C6F0EB97-42F9-436A-9A7C-43D3645832EC}" type="pres">
      <dgm:prSet presAssocID="{96EC7552-F7D0-4A1B-9E42-66B9CD0DB81F}" presName="txNode" presStyleLbl="node1" presStyleIdx="0" presStyleCnt="3">
        <dgm:presLayoutVars>
          <dgm:bulletEnabled val="1"/>
        </dgm:presLayoutVars>
      </dgm:prSet>
      <dgm:spPr/>
      <dgm:t>
        <a:bodyPr/>
        <a:lstStyle/>
        <a:p>
          <a:endParaRPr lang="uk-UA"/>
        </a:p>
      </dgm:t>
    </dgm:pt>
    <dgm:pt modelId="{99E198D4-08DA-46A5-8758-CB59267BF5A3}" type="pres">
      <dgm:prSet presAssocID="{62597768-2AAD-41DE-A946-0BB07CDDEB3D}" presName="sibTrans" presStyleLbl="sibTrans2D1" presStyleIdx="0" presStyleCnt="2"/>
      <dgm:spPr/>
      <dgm:t>
        <a:bodyPr/>
        <a:lstStyle/>
        <a:p>
          <a:endParaRPr lang="uk-UA"/>
        </a:p>
      </dgm:t>
    </dgm:pt>
    <dgm:pt modelId="{29D3B427-80B7-4C8E-82A3-348670951531}" type="pres">
      <dgm:prSet presAssocID="{62597768-2AAD-41DE-A946-0BB07CDDEB3D}" presName="connTx" presStyleLbl="sibTrans2D1" presStyleIdx="0" presStyleCnt="2"/>
      <dgm:spPr/>
      <dgm:t>
        <a:bodyPr/>
        <a:lstStyle/>
        <a:p>
          <a:endParaRPr lang="uk-UA"/>
        </a:p>
      </dgm:t>
    </dgm:pt>
    <dgm:pt modelId="{5D6C2B13-85E9-48A3-8D7C-209D3CDD6B37}" type="pres">
      <dgm:prSet presAssocID="{A06D39E7-8397-4F96-BF71-5A0114746862}" presName="composite" presStyleCnt="0"/>
      <dgm:spPr/>
    </dgm:pt>
    <dgm:pt modelId="{09B0CB56-3725-4368-860D-5796B098BC8E}" type="pres">
      <dgm:prSet presAssocID="{A06D39E7-8397-4F96-BF71-5A0114746862}" presName="imagSh" presStyleLbl="bgImgPlace1" presStyleIdx="1" presStyleCnt="3"/>
      <dgm:spPr>
        <a:blipFill rotWithShape="1">
          <a:blip xmlns:r="http://schemas.openxmlformats.org/officeDocument/2006/relationships" r:embed="rId2"/>
          <a:stretch>
            <a:fillRect/>
          </a:stretch>
        </a:blipFill>
      </dgm:spPr>
      <dgm:t>
        <a:bodyPr/>
        <a:lstStyle/>
        <a:p>
          <a:endParaRPr lang="uk-UA"/>
        </a:p>
      </dgm:t>
    </dgm:pt>
    <dgm:pt modelId="{F91071EE-F4C6-478C-B77F-D326226BFD2F}" type="pres">
      <dgm:prSet presAssocID="{A06D39E7-8397-4F96-BF71-5A0114746862}" presName="txNode" presStyleLbl="node1" presStyleIdx="1" presStyleCnt="3" custLinFactNeighborY="456">
        <dgm:presLayoutVars>
          <dgm:bulletEnabled val="1"/>
        </dgm:presLayoutVars>
      </dgm:prSet>
      <dgm:spPr/>
      <dgm:t>
        <a:bodyPr/>
        <a:lstStyle/>
        <a:p>
          <a:endParaRPr lang="uk-UA"/>
        </a:p>
      </dgm:t>
    </dgm:pt>
    <dgm:pt modelId="{CEDAB412-738B-495C-B670-2823B05227AC}" type="pres">
      <dgm:prSet presAssocID="{76F6C07D-A2C7-43A3-9DB8-59FADD7CCEA0}" presName="sibTrans" presStyleLbl="sibTrans2D1" presStyleIdx="1" presStyleCnt="2"/>
      <dgm:spPr/>
      <dgm:t>
        <a:bodyPr/>
        <a:lstStyle/>
        <a:p>
          <a:endParaRPr lang="uk-UA"/>
        </a:p>
      </dgm:t>
    </dgm:pt>
    <dgm:pt modelId="{2BEA77F4-B691-41AB-A54A-BA9227F7BEB5}" type="pres">
      <dgm:prSet presAssocID="{76F6C07D-A2C7-43A3-9DB8-59FADD7CCEA0}" presName="connTx" presStyleLbl="sibTrans2D1" presStyleIdx="1" presStyleCnt="2"/>
      <dgm:spPr/>
      <dgm:t>
        <a:bodyPr/>
        <a:lstStyle/>
        <a:p>
          <a:endParaRPr lang="uk-UA"/>
        </a:p>
      </dgm:t>
    </dgm:pt>
    <dgm:pt modelId="{64F427E0-F609-42DE-9385-A738B744BACE}" type="pres">
      <dgm:prSet presAssocID="{61B67F4F-BCA3-4333-9A1A-6515809F77C7}" presName="composite" presStyleCnt="0"/>
      <dgm:spPr/>
    </dgm:pt>
    <dgm:pt modelId="{2A6894E0-3053-476B-ADB8-93C008728587}" type="pres">
      <dgm:prSet presAssocID="{61B67F4F-BCA3-4333-9A1A-6515809F77C7}" presName="imagSh" presStyleLbl="bgImgPlace1" presStyleIdx="2" presStyleCnt="3"/>
      <dgm:spPr>
        <a:blipFill rotWithShape="1">
          <a:blip xmlns:r="http://schemas.openxmlformats.org/officeDocument/2006/relationships" r:embed="rId3"/>
          <a:stretch>
            <a:fillRect/>
          </a:stretch>
        </a:blipFill>
      </dgm:spPr>
    </dgm:pt>
    <dgm:pt modelId="{6A58D616-A44E-4DBC-A0AA-DA1022A4DEC3}" type="pres">
      <dgm:prSet presAssocID="{61B67F4F-BCA3-4333-9A1A-6515809F77C7}" presName="txNode" presStyleLbl="node1" presStyleIdx="2" presStyleCnt="3">
        <dgm:presLayoutVars>
          <dgm:bulletEnabled val="1"/>
        </dgm:presLayoutVars>
      </dgm:prSet>
      <dgm:spPr/>
      <dgm:t>
        <a:bodyPr/>
        <a:lstStyle/>
        <a:p>
          <a:endParaRPr lang="uk-UA"/>
        </a:p>
      </dgm:t>
    </dgm:pt>
  </dgm:ptLst>
  <dgm:cxnLst>
    <dgm:cxn modelId="{CA0EE673-9EAF-4F65-B7B9-F618FE1F2792}" type="presOf" srcId="{96EC7552-F7D0-4A1B-9E42-66B9CD0DB81F}" destId="{C6F0EB97-42F9-436A-9A7C-43D3645832EC}" srcOrd="0" destOrd="0" presId="urn:microsoft.com/office/officeart/2005/8/layout/hProcess10"/>
    <dgm:cxn modelId="{0CDC1021-04D0-47F9-AF25-DE18069B093F}" srcId="{8F273D93-003D-40BB-9783-5AF61D92B034}" destId="{96EC7552-F7D0-4A1B-9E42-66B9CD0DB81F}" srcOrd="0" destOrd="0" parTransId="{4CA5234D-72E3-4F58-881F-3A60076CC489}" sibTransId="{62597768-2AAD-41DE-A946-0BB07CDDEB3D}"/>
    <dgm:cxn modelId="{702EA8CE-6174-4265-A0FC-1A3D963DD212}" type="presOf" srcId="{8F273D93-003D-40BB-9783-5AF61D92B034}" destId="{C0260C03-F2BF-4279-AD37-AC286E0EC2E4}" srcOrd="0" destOrd="0" presId="urn:microsoft.com/office/officeart/2005/8/layout/hProcess10"/>
    <dgm:cxn modelId="{C39278C5-A9DA-4891-B721-D5E67050BBB4}" type="presOf" srcId="{76F6C07D-A2C7-43A3-9DB8-59FADD7CCEA0}" destId="{2BEA77F4-B691-41AB-A54A-BA9227F7BEB5}" srcOrd="1" destOrd="0" presId="urn:microsoft.com/office/officeart/2005/8/layout/hProcess10"/>
    <dgm:cxn modelId="{14EC00DB-5152-419E-8AFB-41E0465D2BB9}" type="presOf" srcId="{62597768-2AAD-41DE-A946-0BB07CDDEB3D}" destId="{29D3B427-80B7-4C8E-82A3-348670951531}" srcOrd="1" destOrd="0" presId="urn:microsoft.com/office/officeart/2005/8/layout/hProcess10"/>
    <dgm:cxn modelId="{2A98374E-5BF6-404E-BDA1-35DEB16B6759}" type="presOf" srcId="{61B67F4F-BCA3-4333-9A1A-6515809F77C7}" destId="{6A58D616-A44E-4DBC-A0AA-DA1022A4DEC3}" srcOrd="0" destOrd="0" presId="urn:microsoft.com/office/officeart/2005/8/layout/hProcess10"/>
    <dgm:cxn modelId="{D4DE47F0-A370-4C92-967B-3874A0F09B94}" srcId="{8F273D93-003D-40BB-9783-5AF61D92B034}" destId="{61B67F4F-BCA3-4333-9A1A-6515809F77C7}" srcOrd="2" destOrd="0" parTransId="{344D7F91-12F9-4976-8022-929EF00B8378}" sibTransId="{36063C8D-0F90-49DE-A152-77E7A65F026B}"/>
    <dgm:cxn modelId="{888AAED8-391F-43A2-B8C5-4258B368DBC5}" type="presOf" srcId="{A06D39E7-8397-4F96-BF71-5A0114746862}" destId="{F91071EE-F4C6-478C-B77F-D326226BFD2F}" srcOrd="0" destOrd="0" presId="urn:microsoft.com/office/officeart/2005/8/layout/hProcess10"/>
    <dgm:cxn modelId="{8F9CA3D4-0BA3-4A67-BB39-F50E76708176}" type="presOf" srcId="{76F6C07D-A2C7-43A3-9DB8-59FADD7CCEA0}" destId="{CEDAB412-738B-495C-B670-2823B05227AC}" srcOrd="0" destOrd="0" presId="urn:microsoft.com/office/officeart/2005/8/layout/hProcess10"/>
    <dgm:cxn modelId="{1BD57236-3EAB-4E59-99F9-69D87AA7C1D7}" type="presOf" srcId="{62597768-2AAD-41DE-A946-0BB07CDDEB3D}" destId="{99E198D4-08DA-46A5-8758-CB59267BF5A3}" srcOrd="0" destOrd="0" presId="urn:microsoft.com/office/officeart/2005/8/layout/hProcess10"/>
    <dgm:cxn modelId="{79E93718-2C70-4C03-ADDB-8A0E852C2025}" srcId="{8F273D93-003D-40BB-9783-5AF61D92B034}" destId="{A06D39E7-8397-4F96-BF71-5A0114746862}" srcOrd="1" destOrd="0" parTransId="{B7FCAD3E-376F-402D-A4A2-ADCB6CD01C1A}" sibTransId="{76F6C07D-A2C7-43A3-9DB8-59FADD7CCEA0}"/>
    <dgm:cxn modelId="{EF1D679F-1990-48AA-A12D-731D4D396977}" type="presParOf" srcId="{C0260C03-F2BF-4279-AD37-AC286E0EC2E4}" destId="{A041F574-355A-4506-9649-F3F0709E4179}" srcOrd="0" destOrd="0" presId="urn:microsoft.com/office/officeart/2005/8/layout/hProcess10"/>
    <dgm:cxn modelId="{D4DE6F7B-B29B-416C-A2F4-AB0B64E0E370}" type="presParOf" srcId="{A041F574-355A-4506-9649-F3F0709E4179}" destId="{7A77B0CA-070D-4463-B09D-C053F1EEF2EE}" srcOrd="0" destOrd="0" presId="urn:microsoft.com/office/officeart/2005/8/layout/hProcess10"/>
    <dgm:cxn modelId="{8B111375-1234-454E-B139-5F80287CBECB}" type="presParOf" srcId="{A041F574-355A-4506-9649-F3F0709E4179}" destId="{C6F0EB97-42F9-436A-9A7C-43D3645832EC}" srcOrd="1" destOrd="0" presId="urn:microsoft.com/office/officeart/2005/8/layout/hProcess10"/>
    <dgm:cxn modelId="{905A0DA5-E981-47B0-A1DC-7CADE41973B0}" type="presParOf" srcId="{C0260C03-F2BF-4279-AD37-AC286E0EC2E4}" destId="{99E198D4-08DA-46A5-8758-CB59267BF5A3}" srcOrd="1" destOrd="0" presId="urn:microsoft.com/office/officeart/2005/8/layout/hProcess10"/>
    <dgm:cxn modelId="{978BE473-87C8-4882-B77F-29CD53B56467}" type="presParOf" srcId="{99E198D4-08DA-46A5-8758-CB59267BF5A3}" destId="{29D3B427-80B7-4C8E-82A3-348670951531}" srcOrd="0" destOrd="0" presId="urn:microsoft.com/office/officeart/2005/8/layout/hProcess10"/>
    <dgm:cxn modelId="{3B16DC46-6810-4844-A24A-D12CF3CA6191}" type="presParOf" srcId="{C0260C03-F2BF-4279-AD37-AC286E0EC2E4}" destId="{5D6C2B13-85E9-48A3-8D7C-209D3CDD6B37}" srcOrd="2" destOrd="0" presId="urn:microsoft.com/office/officeart/2005/8/layout/hProcess10"/>
    <dgm:cxn modelId="{50576642-FADC-45BC-A78F-90086BA4D74A}" type="presParOf" srcId="{5D6C2B13-85E9-48A3-8D7C-209D3CDD6B37}" destId="{09B0CB56-3725-4368-860D-5796B098BC8E}" srcOrd="0" destOrd="0" presId="urn:microsoft.com/office/officeart/2005/8/layout/hProcess10"/>
    <dgm:cxn modelId="{4BB67995-EE9F-4B43-B41F-64A837D20AFD}" type="presParOf" srcId="{5D6C2B13-85E9-48A3-8D7C-209D3CDD6B37}" destId="{F91071EE-F4C6-478C-B77F-D326226BFD2F}" srcOrd="1" destOrd="0" presId="urn:microsoft.com/office/officeart/2005/8/layout/hProcess10"/>
    <dgm:cxn modelId="{02DB2F9C-9F39-4573-B61F-3613DC19A543}" type="presParOf" srcId="{C0260C03-F2BF-4279-AD37-AC286E0EC2E4}" destId="{CEDAB412-738B-495C-B670-2823B05227AC}" srcOrd="3" destOrd="0" presId="urn:microsoft.com/office/officeart/2005/8/layout/hProcess10"/>
    <dgm:cxn modelId="{403200ED-0CC7-442F-9DC4-EE72AD488DA6}" type="presParOf" srcId="{CEDAB412-738B-495C-B670-2823B05227AC}" destId="{2BEA77F4-B691-41AB-A54A-BA9227F7BEB5}" srcOrd="0" destOrd="0" presId="urn:microsoft.com/office/officeart/2005/8/layout/hProcess10"/>
    <dgm:cxn modelId="{45E224A0-4A98-40CE-AE5B-43FE7F0C042F}" type="presParOf" srcId="{C0260C03-F2BF-4279-AD37-AC286E0EC2E4}" destId="{64F427E0-F609-42DE-9385-A738B744BACE}" srcOrd="4" destOrd="0" presId="urn:microsoft.com/office/officeart/2005/8/layout/hProcess10"/>
    <dgm:cxn modelId="{1ACD4631-67AD-48E9-8E80-6AFF3A383436}" type="presParOf" srcId="{64F427E0-F609-42DE-9385-A738B744BACE}" destId="{2A6894E0-3053-476B-ADB8-93C008728587}" srcOrd="0" destOrd="0" presId="urn:microsoft.com/office/officeart/2005/8/layout/hProcess10"/>
    <dgm:cxn modelId="{D63691F1-748C-4865-9C46-390690C58290}" type="presParOf" srcId="{64F427E0-F609-42DE-9385-A738B744BACE}" destId="{6A58D616-A44E-4DBC-A0AA-DA1022A4DEC3}" srcOrd="1" destOrd="0" presId="urn:microsoft.com/office/officeart/2005/8/layout/hProcess10"/>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615EE4D-DEAD-4FFD-9F8F-24479EF687D8}" type="doc">
      <dgm:prSet loTypeId="urn:microsoft.com/office/officeart/2005/8/layout/StepDownProcess" loCatId="process" qsTypeId="urn:microsoft.com/office/officeart/2005/8/quickstyle/simple1" qsCatId="simple" csTypeId="urn:microsoft.com/office/officeart/2005/8/colors/colorful1" csCatId="colorful" phldr="1"/>
      <dgm:spPr/>
      <dgm:t>
        <a:bodyPr/>
        <a:lstStyle/>
        <a:p>
          <a:endParaRPr lang="uk-UA"/>
        </a:p>
      </dgm:t>
    </dgm:pt>
    <dgm:pt modelId="{E40E17AF-CFEB-45D5-AB39-C9746147F69B}">
      <dgm:prSet phldrT="[Текст]"/>
      <dgm:spPr/>
      <dgm:t>
        <a:bodyPr/>
        <a:lstStyle/>
        <a:p>
          <a:r>
            <a:rPr lang="en-US" dirty="0" smtClean="0"/>
            <a:t>Constituting a contract of audit</a:t>
          </a:r>
          <a:endParaRPr lang="uk-UA" dirty="0"/>
        </a:p>
      </dgm:t>
    </dgm:pt>
    <dgm:pt modelId="{AABEB4AA-DC3A-404C-9518-7ACA2C3EA38B}" type="parTrans" cxnId="{CB8A5108-736D-4465-A556-2D26F8F1E432}">
      <dgm:prSet/>
      <dgm:spPr/>
      <dgm:t>
        <a:bodyPr/>
        <a:lstStyle/>
        <a:p>
          <a:endParaRPr lang="uk-UA"/>
        </a:p>
      </dgm:t>
    </dgm:pt>
    <dgm:pt modelId="{E15EF1C4-5CD3-4D66-9FB4-44EF760A2D85}" type="sibTrans" cxnId="{CB8A5108-736D-4465-A556-2D26F8F1E432}">
      <dgm:prSet/>
      <dgm:spPr/>
      <dgm:t>
        <a:bodyPr/>
        <a:lstStyle/>
        <a:p>
          <a:endParaRPr lang="uk-UA"/>
        </a:p>
      </dgm:t>
    </dgm:pt>
    <dgm:pt modelId="{DB6CA545-3F22-4A32-B053-938FB62A8192}">
      <dgm:prSet phldrT="[Текст]" custT="1"/>
      <dgm:spPr/>
      <dgm:t>
        <a:bodyPr/>
        <a:lstStyle/>
        <a:p>
          <a:r>
            <a:rPr lang="en-US" sz="2000" dirty="0" smtClean="0"/>
            <a:t>Stage 1.</a:t>
          </a:r>
          <a:endParaRPr lang="uk-UA" sz="2000" dirty="0"/>
        </a:p>
      </dgm:t>
    </dgm:pt>
    <dgm:pt modelId="{E41C9E80-07DD-4541-8EDD-F1FA461571A1}" type="parTrans" cxnId="{002DEF2E-9439-44F3-B2F4-695C85D23E88}">
      <dgm:prSet/>
      <dgm:spPr/>
      <dgm:t>
        <a:bodyPr/>
        <a:lstStyle/>
        <a:p>
          <a:endParaRPr lang="uk-UA"/>
        </a:p>
      </dgm:t>
    </dgm:pt>
    <dgm:pt modelId="{A23A42A4-796A-4946-ADD1-75696363EC79}" type="sibTrans" cxnId="{002DEF2E-9439-44F3-B2F4-695C85D23E88}">
      <dgm:prSet/>
      <dgm:spPr/>
      <dgm:t>
        <a:bodyPr/>
        <a:lstStyle/>
        <a:p>
          <a:endParaRPr lang="uk-UA"/>
        </a:p>
      </dgm:t>
    </dgm:pt>
    <dgm:pt modelId="{F9C12C6B-57CD-40A3-A171-767DF741DD0C}">
      <dgm:prSet phldrT="[Текст]"/>
      <dgm:spPr/>
      <dgm:t>
        <a:bodyPr/>
        <a:lstStyle/>
        <a:p>
          <a:r>
            <a:rPr lang="en-US" dirty="0" smtClean="0"/>
            <a:t>Examination of planning and organization </a:t>
          </a:r>
          <a:endParaRPr lang="uk-UA" dirty="0"/>
        </a:p>
      </dgm:t>
    </dgm:pt>
    <dgm:pt modelId="{CB9E561B-BA48-4492-90B0-3349FADCFCFF}" type="parTrans" cxnId="{9630B0D5-BC65-4814-B7F5-6C77895E602E}">
      <dgm:prSet/>
      <dgm:spPr/>
      <dgm:t>
        <a:bodyPr/>
        <a:lstStyle/>
        <a:p>
          <a:endParaRPr lang="uk-UA"/>
        </a:p>
      </dgm:t>
    </dgm:pt>
    <dgm:pt modelId="{94211736-4359-46AF-BE4B-C9EDCAA7F85B}" type="sibTrans" cxnId="{9630B0D5-BC65-4814-B7F5-6C77895E602E}">
      <dgm:prSet/>
      <dgm:spPr/>
      <dgm:t>
        <a:bodyPr/>
        <a:lstStyle/>
        <a:p>
          <a:endParaRPr lang="uk-UA"/>
        </a:p>
      </dgm:t>
    </dgm:pt>
    <dgm:pt modelId="{CB45E842-1E67-487D-9FC7-29BF711ACB88}">
      <dgm:prSet phldrT="[Текст]" custT="1"/>
      <dgm:spPr/>
      <dgm:t>
        <a:bodyPr/>
        <a:lstStyle/>
        <a:p>
          <a:r>
            <a:rPr lang="en-US" sz="2000" dirty="0" smtClean="0"/>
            <a:t>Stage 2 </a:t>
          </a:r>
          <a:endParaRPr lang="uk-UA" sz="2000" dirty="0"/>
        </a:p>
      </dgm:t>
    </dgm:pt>
    <dgm:pt modelId="{46E58545-AC72-4A28-8843-091DC3834BDF}" type="parTrans" cxnId="{D03BE3E1-88F7-449E-AE59-E7FBF06D19DC}">
      <dgm:prSet/>
      <dgm:spPr/>
      <dgm:t>
        <a:bodyPr/>
        <a:lstStyle/>
        <a:p>
          <a:endParaRPr lang="uk-UA"/>
        </a:p>
      </dgm:t>
    </dgm:pt>
    <dgm:pt modelId="{41F6EE3A-83DF-4534-925C-7E5BD6495586}" type="sibTrans" cxnId="{D03BE3E1-88F7-449E-AE59-E7FBF06D19DC}">
      <dgm:prSet/>
      <dgm:spPr/>
      <dgm:t>
        <a:bodyPr/>
        <a:lstStyle/>
        <a:p>
          <a:endParaRPr lang="uk-UA"/>
        </a:p>
      </dgm:t>
    </dgm:pt>
    <dgm:pt modelId="{835AB2AB-0593-48E2-A995-ADA44AAAAA81}">
      <dgm:prSet phldrT="[Текст]"/>
      <dgm:spPr/>
      <dgm:t>
        <a:bodyPr/>
        <a:lstStyle/>
        <a:p>
          <a:r>
            <a:rPr lang="en-US" dirty="0" smtClean="0"/>
            <a:t>Evaluation of the system of monitoring and internal control  </a:t>
          </a:r>
          <a:endParaRPr lang="uk-UA" dirty="0"/>
        </a:p>
      </dgm:t>
    </dgm:pt>
    <dgm:pt modelId="{D4B87A78-34F8-4FA9-812B-04BA8F5AD947}" type="parTrans" cxnId="{90ED4843-E646-40FD-BCEC-8B5482D71FE5}">
      <dgm:prSet/>
      <dgm:spPr/>
      <dgm:t>
        <a:bodyPr/>
        <a:lstStyle/>
        <a:p>
          <a:endParaRPr lang="uk-UA"/>
        </a:p>
      </dgm:t>
    </dgm:pt>
    <dgm:pt modelId="{D35CC349-2C46-45F3-8932-E504E5BEF453}" type="sibTrans" cxnId="{90ED4843-E646-40FD-BCEC-8B5482D71FE5}">
      <dgm:prSet/>
      <dgm:spPr/>
      <dgm:t>
        <a:bodyPr/>
        <a:lstStyle/>
        <a:p>
          <a:endParaRPr lang="uk-UA"/>
        </a:p>
      </dgm:t>
    </dgm:pt>
    <dgm:pt modelId="{50768C0B-6234-40CB-9664-902BFE8888AC}">
      <dgm:prSet phldrT="[Текст]" custT="1"/>
      <dgm:spPr/>
      <dgm:t>
        <a:bodyPr/>
        <a:lstStyle/>
        <a:p>
          <a:r>
            <a:rPr lang="en-US" sz="2000" dirty="0" smtClean="0"/>
            <a:t>Stage</a:t>
          </a:r>
          <a:r>
            <a:rPr lang="en-US" sz="2000" baseline="0" dirty="0" smtClean="0"/>
            <a:t> 3</a:t>
          </a:r>
          <a:endParaRPr lang="uk-UA" sz="2000" dirty="0"/>
        </a:p>
      </dgm:t>
    </dgm:pt>
    <dgm:pt modelId="{C4030902-8A6B-4BA3-A699-ED60E1B14F40}" type="parTrans" cxnId="{421E0C20-1BCD-4D66-87E9-15CC56B31435}">
      <dgm:prSet/>
      <dgm:spPr/>
      <dgm:t>
        <a:bodyPr/>
        <a:lstStyle/>
        <a:p>
          <a:endParaRPr lang="uk-UA"/>
        </a:p>
      </dgm:t>
    </dgm:pt>
    <dgm:pt modelId="{11F0048F-5E37-44B7-9FF8-AEBC9E088DE1}" type="sibTrans" cxnId="{421E0C20-1BCD-4D66-87E9-15CC56B31435}">
      <dgm:prSet/>
      <dgm:spPr/>
      <dgm:t>
        <a:bodyPr/>
        <a:lstStyle/>
        <a:p>
          <a:endParaRPr lang="uk-UA"/>
        </a:p>
      </dgm:t>
    </dgm:pt>
    <dgm:pt modelId="{BF272B2C-E2F6-4ED8-95FD-123DFF2547CC}">
      <dgm:prSet phldrT="[Текст]"/>
      <dgm:spPr/>
      <dgm:t>
        <a:bodyPr/>
        <a:lstStyle/>
        <a:p>
          <a:endParaRPr lang="uk-UA" sz="1100" dirty="0"/>
        </a:p>
      </dgm:t>
    </dgm:pt>
    <dgm:pt modelId="{CDE92CAA-E89E-445B-A09A-3A082EF3D196}" type="parTrans" cxnId="{D4A4FAA8-B2D8-4E5A-90C1-2324D7D30617}">
      <dgm:prSet/>
      <dgm:spPr/>
      <dgm:t>
        <a:bodyPr/>
        <a:lstStyle/>
        <a:p>
          <a:endParaRPr lang="uk-UA"/>
        </a:p>
      </dgm:t>
    </dgm:pt>
    <dgm:pt modelId="{5202BF37-AB1B-4F20-A029-2EC93C32E9CD}" type="sibTrans" cxnId="{D4A4FAA8-B2D8-4E5A-90C1-2324D7D30617}">
      <dgm:prSet/>
      <dgm:spPr/>
      <dgm:t>
        <a:bodyPr/>
        <a:lstStyle/>
        <a:p>
          <a:endParaRPr lang="uk-UA"/>
        </a:p>
      </dgm:t>
    </dgm:pt>
    <dgm:pt modelId="{19E1C09A-A320-47B3-A678-D8DDB90D51F2}">
      <dgm:prSet/>
      <dgm:spPr/>
      <dgm:t>
        <a:bodyPr/>
        <a:lstStyle/>
        <a:p>
          <a:r>
            <a:rPr lang="en-US" dirty="0" smtClean="0"/>
            <a:t>Examining of IT purchase and introduction</a:t>
          </a:r>
          <a:endParaRPr lang="uk-UA" dirty="0"/>
        </a:p>
      </dgm:t>
    </dgm:pt>
    <dgm:pt modelId="{7DB26C57-099A-467E-9F7C-19EBD1663028}" type="parTrans" cxnId="{72D533CF-1AB1-43A4-91F8-E0DEDCE24D98}">
      <dgm:prSet/>
      <dgm:spPr/>
      <dgm:t>
        <a:bodyPr/>
        <a:lstStyle/>
        <a:p>
          <a:endParaRPr lang="uk-UA"/>
        </a:p>
      </dgm:t>
    </dgm:pt>
    <dgm:pt modelId="{D79074F9-7C21-4B8F-B23C-5D106879D91B}" type="sibTrans" cxnId="{72D533CF-1AB1-43A4-91F8-E0DEDCE24D98}">
      <dgm:prSet/>
      <dgm:spPr/>
      <dgm:t>
        <a:bodyPr/>
        <a:lstStyle/>
        <a:p>
          <a:endParaRPr lang="uk-UA"/>
        </a:p>
      </dgm:t>
    </dgm:pt>
    <dgm:pt modelId="{3F9E6650-3B74-48F0-9E1C-6A7685EA0ACA}">
      <dgm:prSet custT="1"/>
      <dgm:spPr/>
      <dgm:t>
        <a:bodyPr/>
        <a:lstStyle/>
        <a:p>
          <a:r>
            <a:rPr lang="en-US" sz="2000" dirty="0" smtClean="0"/>
            <a:t>Stage 4</a:t>
          </a:r>
          <a:endParaRPr lang="uk-UA" sz="2000" dirty="0"/>
        </a:p>
      </dgm:t>
    </dgm:pt>
    <dgm:pt modelId="{D3B593CD-F3C1-4C65-A31E-8AD31F4F0E6E}" type="parTrans" cxnId="{53AC0BE9-5DC7-4B62-9C5C-9F0EE3620B31}">
      <dgm:prSet/>
      <dgm:spPr/>
      <dgm:t>
        <a:bodyPr/>
        <a:lstStyle/>
        <a:p>
          <a:endParaRPr lang="uk-UA"/>
        </a:p>
      </dgm:t>
    </dgm:pt>
    <dgm:pt modelId="{EF3F43BE-77E5-45EB-83F7-4A7E1D581AEF}" type="sibTrans" cxnId="{53AC0BE9-5DC7-4B62-9C5C-9F0EE3620B31}">
      <dgm:prSet/>
      <dgm:spPr/>
      <dgm:t>
        <a:bodyPr/>
        <a:lstStyle/>
        <a:p>
          <a:endParaRPr lang="uk-UA"/>
        </a:p>
      </dgm:t>
    </dgm:pt>
    <dgm:pt modelId="{FE614348-7C94-4F56-8E01-CD4906268A5B}">
      <dgm:prSet/>
      <dgm:spPr/>
      <dgm:t>
        <a:bodyPr/>
        <a:lstStyle/>
        <a:p>
          <a:r>
            <a:rPr lang="en-US" dirty="0" smtClean="0"/>
            <a:t>Evaluation of IT operation and support</a:t>
          </a:r>
          <a:endParaRPr lang="uk-UA" dirty="0"/>
        </a:p>
      </dgm:t>
    </dgm:pt>
    <dgm:pt modelId="{A4DC5F47-5D05-4DE7-8388-12301E2FEB41}" type="parTrans" cxnId="{CC9422F4-852A-4E57-89AD-0EE2EAED4352}">
      <dgm:prSet/>
      <dgm:spPr/>
      <dgm:t>
        <a:bodyPr/>
        <a:lstStyle/>
        <a:p>
          <a:endParaRPr lang="uk-UA"/>
        </a:p>
      </dgm:t>
    </dgm:pt>
    <dgm:pt modelId="{2467F386-B41B-4531-9BE6-2F4F1B4E34E3}" type="sibTrans" cxnId="{CC9422F4-852A-4E57-89AD-0EE2EAED4352}">
      <dgm:prSet/>
      <dgm:spPr/>
      <dgm:t>
        <a:bodyPr/>
        <a:lstStyle/>
        <a:p>
          <a:endParaRPr lang="uk-UA"/>
        </a:p>
      </dgm:t>
    </dgm:pt>
    <dgm:pt modelId="{86CB693F-3A89-49A1-9C2D-6438198096BA}">
      <dgm:prSet custT="1"/>
      <dgm:spPr/>
      <dgm:t>
        <a:bodyPr/>
        <a:lstStyle/>
        <a:p>
          <a:r>
            <a:rPr lang="en-US" sz="2000" dirty="0" smtClean="0"/>
            <a:t>Stage 5</a:t>
          </a:r>
          <a:endParaRPr lang="uk-UA" sz="2000" dirty="0"/>
        </a:p>
      </dgm:t>
    </dgm:pt>
    <dgm:pt modelId="{45A05F6D-9D50-4F4A-A200-B0030B0748A0}" type="parTrans" cxnId="{08FA2716-7F0F-420A-A925-2BCC875A2A28}">
      <dgm:prSet/>
      <dgm:spPr/>
      <dgm:t>
        <a:bodyPr/>
        <a:lstStyle/>
        <a:p>
          <a:endParaRPr lang="uk-UA"/>
        </a:p>
      </dgm:t>
    </dgm:pt>
    <dgm:pt modelId="{FAF4EB6D-BF29-4C24-B3DE-CFEA2428C338}" type="sibTrans" cxnId="{08FA2716-7F0F-420A-A925-2BCC875A2A28}">
      <dgm:prSet/>
      <dgm:spPr/>
      <dgm:t>
        <a:bodyPr/>
        <a:lstStyle/>
        <a:p>
          <a:endParaRPr lang="uk-UA"/>
        </a:p>
      </dgm:t>
    </dgm:pt>
    <dgm:pt modelId="{D5C5D0F3-F845-4AF6-8737-38CFD4DEC68B}">
      <dgm:prSet/>
      <dgm:spPr/>
      <dgm:t>
        <a:bodyPr/>
        <a:lstStyle/>
        <a:p>
          <a:r>
            <a:rPr lang="en-US" smtClean="0"/>
            <a:t>Compilation of auditing report and conclusion. </a:t>
          </a:r>
          <a:endParaRPr lang="uk-UA"/>
        </a:p>
      </dgm:t>
    </dgm:pt>
    <dgm:pt modelId="{A0AD491E-5030-4A04-B8CE-BC64A368A4C3}" type="parTrans" cxnId="{8AB175DA-6C13-4306-83DB-6A6C6B87842F}">
      <dgm:prSet/>
      <dgm:spPr/>
      <dgm:t>
        <a:bodyPr/>
        <a:lstStyle/>
        <a:p>
          <a:endParaRPr lang="uk-UA"/>
        </a:p>
      </dgm:t>
    </dgm:pt>
    <dgm:pt modelId="{CD16E089-F1C6-4565-B9CF-B14EDF610B84}" type="sibTrans" cxnId="{8AB175DA-6C13-4306-83DB-6A6C6B87842F}">
      <dgm:prSet/>
      <dgm:spPr/>
      <dgm:t>
        <a:bodyPr/>
        <a:lstStyle/>
        <a:p>
          <a:endParaRPr lang="uk-UA"/>
        </a:p>
      </dgm:t>
    </dgm:pt>
    <dgm:pt modelId="{02BB13DF-4F73-472A-BAAE-DDFE696DE8CC}">
      <dgm:prSet/>
      <dgm:spPr/>
      <dgm:t>
        <a:bodyPr/>
        <a:lstStyle/>
        <a:p>
          <a:r>
            <a:rPr lang="en-US" dirty="0" smtClean="0"/>
            <a:t>Stage 6</a:t>
          </a:r>
          <a:endParaRPr lang="uk-UA" dirty="0"/>
        </a:p>
      </dgm:t>
    </dgm:pt>
    <dgm:pt modelId="{1F40F04C-6B84-429A-80F3-9FCC3CCE8A79}" type="parTrans" cxnId="{2750DA2E-C510-455C-9688-8ABC071B8D4B}">
      <dgm:prSet/>
      <dgm:spPr/>
      <dgm:t>
        <a:bodyPr/>
        <a:lstStyle/>
        <a:p>
          <a:endParaRPr lang="uk-UA"/>
        </a:p>
      </dgm:t>
    </dgm:pt>
    <dgm:pt modelId="{93289680-0216-4968-80C1-886F143D68C5}" type="sibTrans" cxnId="{2750DA2E-C510-455C-9688-8ABC071B8D4B}">
      <dgm:prSet/>
      <dgm:spPr/>
      <dgm:t>
        <a:bodyPr/>
        <a:lstStyle/>
        <a:p>
          <a:endParaRPr lang="uk-UA"/>
        </a:p>
      </dgm:t>
    </dgm:pt>
    <dgm:pt modelId="{AEB5B1C5-9747-474D-B61D-241C0608C26C}" type="pres">
      <dgm:prSet presAssocID="{3615EE4D-DEAD-4FFD-9F8F-24479EF687D8}" presName="rootnode" presStyleCnt="0">
        <dgm:presLayoutVars>
          <dgm:chMax/>
          <dgm:chPref/>
          <dgm:dir/>
          <dgm:animLvl val="lvl"/>
        </dgm:presLayoutVars>
      </dgm:prSet>
      <dgm:spPr/>
      <dgm:t>
        <a:bodyPr/>
        <a:lstStyle/>
        <a:p>
          <a:endParaRPr lang="uk-UA"/>
        </a:p>
      </dgm:t>
    </dgm:pt>
    <dgm:pt modelId="{54346A84-06D9-41EA-9BC4-41187945B63E}" type="pres">
      <dgm:prSet presAssocID="{E40E17AF-CFEB-45D5-AB39-C9746147F69B}" presName="composite" presStyleCnt="0"/>
      <dgm:spPr/>
    </dgm:pt>
    <dgm:pt modelId="{663FA66D-252E-400C-8484-E28F4E6ACA9C}" type="pres">
      <dgm:prSet presAssocID="{E40E17AF-CFEB-45D5-AB39-C9746147F69B}" presName="bentUpArrow1" presStyleLbl="alignImgPlace1" presStyleIdx="0" presStyleCnt="5"/>
      <dgm:spPr/>
    </dgm:pt>
    <dgm:pt modelId="{80F972EB-649F-4E6B-9366-20EBD0D8D7DA}" type="pres">
      <dgm:prSet presAssocID="{E40E17AF-CFEB-45D5-AB39-C9746147F69B}" presName="ParentText" presStyleLbl="node1" presStyleIdx="0" presStyleCnt="6">
        <dgm:presLayoutVars>
          <dgm:chMax val="1"/>
          <dgm:chPref val="1"/>
          <dgm:bulletEnabled val="1"/>
        </dgm:presLayoutVars>
      </dgm:prSet>
      <dgm:spPr/>
      <dgm:t>
        <a:bodyPr/>
        <a:lstStyle/>
        <a:p>
          <a:endParaRPr lang="uk-UA"/>
        </a:p>
      </dgm:t>
    </dgm:pt>
    <dgm:pt modelId="{2FB61CBF-FA3E-4BE6-8953-E72440D901AB}" type="pres">
      <dgm:prSet presAssocID="{E40E17AF-CFEB-45D5-AB39-C9746147F69B}" presName="ChildText" presStyleLbl="revTx" presStyleIdx="0" presStyleCnt="6">
        <dgm:presLayoutVars>
          <dgm:chMax val="0"/>
          <dgm:chPref val="0"/>
          <dgm:bulletEnabled val="1"/>
        </dgm:presLayoutVars>
      </dgm:prSet>
      <dgm:spPr/>
      <dgm:t>
        <a:bodyPr/>
        <a:lstStyle/>
        <a:p>
          <a:endParaRPr lang="uk-UA"/>
        </a:p>
      </dgm:t>
    </dgm:pt>
    <dgm:pt modelId="{4FFD1AE2-5116-4112-A53D-2C273F9B8087}" type="pres">
      <dgm:prSet presAssocID="{E15EF1C4-5CD3-4D66-9FB4-44EF760A2D85}" presName="sibTrans" presStyleCnt="0"/>
      <dgm:spPr/>
    </dgm:pt>
    <dgm:pt modelId="{A25E5BA4-0B13-4866-A5F4-69D08961C8C1}" type="pres">
      <dgm:prSet presAssocID="{F9C12C6B-57CD-40A3-A171-767DF741DD0C}" presName="composite" presStyleCnt="0"/>
      <dgm:spPr/>
    </dgm:pt>
    <dgm:pt modelId="{6CCFC5F8-D687-42FD-A8A7-1D20EE1285D0}" type="pres">
      <dgm:prSet presAssocID="{F9C12C6B-57CD-40A3-A171-767DF741DD0C}" presName="bentUpArrow1" presStyleLbl="alignImgPlace1" presStyleIdx="1" presStyleCnt="5"/>
      <dgm:spPr/>
    </dgm:pt>
    <dgm:pt modelId="{7B82E73C-70C8-4FDE-B682-55C0F8539A90}" type="pres">
      <dgm:prSet presAssocID="{F9C12C6B-57CD-40A3-A171-767DF741DD0C}" presName="ParentText" presStyleLbl="node1" presStyleIdx="1" presStyleCnt="6" custLinFactNeighborX="-1940" custLinFactNeighborY="693">
        <dgm:presLayoutVars>
          <dgm:chMax val="1"/>
          <dgm:chPref val="1"/>
          <dgm:bulletEnabled val="1"/>
        </dgm:presLayoutVars>
      </dgm:prSet>
      <dgm:spPr/>
      <dgm:t>
        <a:bodyPr/>
        <a:lstStyle/>
        <a:p>
          <a:endParaRPr lang="uk-UA"/>
        </a:p>
      </dgm:t>
    </dgm:pt>
    <dgm:pt modelId="{C84DD61A-1FCB-4070-B0AD-A049462DF3F9}" type="pres">
      <dgm:prSet presAssocID="{F9C12C6B-57CD-40A3-A171-767DF741DD0C}" presName="ChildText" presStyleLbl="revTx" presStyleIdx="1" presStyleCnt="6">
        <dgm:presLayoutVars>
          <dgm:chMax val="0"/>
          <dgm:chPref val="0"/>
          <dgm:bulletEnabled val="1"/>
        </dgm:presLayoutVars>
      </dgm:prSet>
      <dgm:spPr/>
      <dgm:t>
        <a:bodyPr/>
        <a:lstStyle/>
        <a:p>
          <a:endParaRPr lang="uk-UA"/>
        </a:p>
      </dgm:t>
    </dgm:pt>
    <dgm:pt modelId="{3C6EB09E-F70A-4717-967F-6D4471B1B989}" type="pres">
      <dgm:prSet presAssocID="{94211736-4359-46AF-BE4B-C9EDCAA7F85B}" presName="sibTrans" presStyleCnt="0"/>
      <dgm:spPr/>
    </dgm:pt>
    <dgm:pt modelId="{14011854-81EF-46DF-B481-7319B7F0FAEE}" type="pres">
      <dgm:prSet presAssocID="{835AB2AB-0593-48E2-A995-ADA44AAAAA81}" presName="composite" presStyleCnt="0"/>
      <dgm:spPr/>
    </dgm:pt>
    <dgm:pt modelId="{A092A3D9-BDFD-4953-9CC2-EF291A0ADD84}" type="pres">
      <dgm:prSet presAssocID="{835AB2AB-0593-48E2-A995-ADA44AAAAA81}" presName="bentUpArrow1" presStyleLbl="alignImgPlace1" presStyleIdx="2" presStyleCnt="5"/>
      <dgm:spPr/>
    </dgm:pt>
    <dgm:pt modelId="{E88210DB-84AA-473E-8073-FB74EF30A39F}" type="pres">
      <dgm:prSet presAssocID="{835AB2AB-0593-48E2-A995-ADA44AAAAA81}" presName="ParentText" presStyleLbl="node1" presStyleIdx="2" presStyleCnt="6">
        <dgm:presLayoutVars>
          <dgm:chMax val="1"/>
          <dgm:chPref val="1"/>
          <dgm:bulletEnabled val="1"/>
        </dgm:presLayoutVars>
      </dgm:prSet>
      <dgm:spPr/>
      <dgm:t>
        <a:bodyPr/>
        <a:lstStyle/>
        <a:p>
          <a:endParaRPr lang="uk-UA"/>
        </a:p>
      </dgm:t>
    </dgm:pt>
    <dgm:pt modelId="{7D565052-1392-4B2B-A158-FC7B2BB84A22}" type="pres">
      <dgm:prSet presAssocID="{835AB2AB-0593-48E2-A995-ADA44AAAAA81}" presName="ChildText" presStyleLbl="revTx" presStyleIdx="2" presStyleCnt="6">
        <dgm:presLayoutVars>
          <dgm:chMax val="0"/>
          <dgm:chPref val="0"/>
          <dgm:bulletEnabled val="1"/>
        </dgm:presLayoutVars>
      </dgm:prSet>
      <dgm:spPr/>
      <dgm:t>
        <a:bodyPr/>
        <a:lstStyle/>
        <a:p>
          <a:endParaRPr lang="uk-UA"/>
        </a:p>
      </dgm:t>
    </dgm:pt>
    <dgm:pt modelId="{223041B7-D301-41EF-8D38-B05A567D19B2}" type="pres">
      <dgm:prSet presAssocID="{D35CC349-2C46-45F3-8932-E504E5BEF453}" presName="sibTrans" presStyleCnt="0"/>
      <dgm:spPr/>
    </dgm:pt>
    <dgm:pt modelId="{608C1DBE-17E5-40D4-863F-5C429C8B0187}" type="pres">
      <dgm:prSet presAssocID="{19E1C09A-A320-47B3-A678-D8DDB90D51F2}" presName="composite" presStyleCnt="0"/>
      <dgm:spPr/>
    </dgm:pt>
    <dgm:pt modelId="{89384132-1CA4-45AB-B7F8-15A98F177EB8}" type="pres">
      <dgm:prSet presAssocID="{19E1C09A-A320-47B3-A678-D8DDB90D51F2}" presName="bentUpArrow1" presStyleLbl="alignImgPlace1" presStyleIdx="3" presStyleCnt="5"/>
      <dgm:spPr/>
    </dgm:pt>
    <dgm:pt modelId="{D81A7339-F102-41E5-9A6B-71F28F96BC62}" type="pres">
      <dgm:prSet presAssocID="{19E1C09A-A320-47B3-A678-D8DDB90D51F2}" presName="ParentText" presStyleLbl="node1" presStyleIdx="3" presStyleCnt="6">
        <dgm:presLayoutVars>
          <dgm:chMax val="1"/>
          <dgm:chPref val="1"/>
          <dgm:bulletEnabled val="1"/>
        </dgm:presLayoutVars>
      </dgm:prSet>
      <dgm:spPr/>
      <dgm:t>
        <a:bodyPr/>
        <a:lstStyle/>
        <a:p>
          <a:endParaRPr lang="uk-UA"/>
        </a:p>
      </dgm:t>
    </dgm:pt>
    <dgm:pt modelId="{8C1AF3D6-656E-4868-B40A-69FC5ED43573}" type="pres">
      <dgm:prSet presAssocID="{19E1C09A-A320-47B3-A678-D8DDB90D51F2}" presName="ChildText" presStyleLbl="revTx" presStyleIdx="3" presStyleCnt="6">
        <dgm:presLayoutVars>
          <dgm:chMax val="0"/>
          <dgm:chPref val="0"/>
          <dgm:bulletEnabled val="1"/>
        </dgm:presLayoutVars>
      </dgm:prSet>
      <dgm:spPr/>
      <dgm:t>
        <a:bodyPr/>
        <a:lstStyle/>
        <a:p>
          <a:endParaRPr lang="uk-UA"/>
        </a:p>
      </dgm:t>
    </dgm:pt>
    <dgm:pt modelId="{6834927A-948C-4D70-9FCA-23AF317EF16C}" type="pres">
      <dgm:prSet presAssocID="{D79074F9-7C21-4B8F-B23C-5D106879D91B}" presName="sibTrans" presStyleCnt="0"/>
      <dgm:spPr/>
    </dgm:pt>
    <dgm:pt modelId="{F82ABF71-C4A0-4DDC-9A63-0D02C8804620}" type="pres">
      <dgm:prSet presAssocID="{FE614348-7C94-4F56-8E01-CD4906268A5B}" presName="composite" presStyleCnt="0"/>
      <dgm:spPr/>
    </dgm:pt>
    <dgm:pt modelId="{1FDB1F4A-422E-4592-9D48-F6FEFC19B398}" type="pres">
      <dgm:prSet presAssocID="{FE614348-7C94-4F56-8E01-CD4906268A5B}" presName="bentUpArrow1" presStyleLbl="alignImgPlace1" presStyleIdx="4" presStyleCnt="5"/>
      <dgm:spPr/>
    </dgm:pt>
    <dgm:pt modelId="{34F619CC-2F00-4B9D-8D92-DFC495664656}" type="pres">
      <dgm:prSet presAssocID="{FE614348-7C94-4F56-8E01-CD4906268A5B}" presName="ParentText" presStyleLbl="node1" presStyleIdx="4" presStyleCnt="6">
        <dgm:presLayoutVars>
          <dgm:chMax val="1"/>
          <dgm:chPref val="1"/>
          <dgm:bulletEnabled val="1"/>
        </dgm:presLayoutVars>
      </dgm:prSet>
      <dgm:spPr/>
      <dgm:t>
        <a:bodyPr/>
        <a:lstStyle/>
        <a:p>
          <a:endParaRPr lang="uk-UA"/>
        </a:p>
      </dgm:t>
    </dgm:pt>
    <dgm:pt modelId="{37CD4613-AEAD-40BD-9CDA-2F8BB50DC1E2}" type="pres">
      <dgm:prSet presAssocID="{FE614348-7C94-4F56-8E01-CD4906268A5B}" presName="ChildText" presStyleLbl="revTx" presStyleIdx="4" presStyleCnt="6">
        <dgm:presLayoutVars>
          <dgm:chMax val="0"/>
          <dgm:chPref val="0"/>
          <dgm:bulletEnabled val="1"/>
        </dgm:presLayoutVars>
      </dgm:prSet>
      <dgm:spPr/>
      <dgm:t>
        <a:bodyPr/>
        <a:lstStyle/>
        <a:p>
          <a:endParaRPr lang="uk-UA"/>
        </a:p>
      </dgm:t>
    </dgm:pt>
    <dgm:pt modelId="{FF659940-AAB0-4DB5-9CFD-3BF0ADDEA496}" type="pres">
      <dgm:prSet presAssocID="{2467F386-B41B-4531-9BE6-2F4F1B4E34E3}" presName="sibTrans" presStyleCnt="0"/>
      <dgm:spPr/>
    </dgm:pt>
    <dgm:pt modelId="{A22B24FF-F196-4915-BD86-F901F50AED04}" type="pres">
      <dgm:prSet presAssocID="{D5C5D0F3-F845-4AF6-8737-38CFD4DEC68B}" presName="composite" presStyleCnt="0"/>
      <dgm:spPr/>
    </dgm:pt>
    <dgm:pt modelId="{93FEEEEF-FEBC-45E4-9053-DFF698D6EA51}" type="pres">
      <dgm:prSet presAssocID="{D5C5D0F3-F845-4AF6-8737-38CFD4DEC68B}" presName="ParentText" presStyleLbl="node1" presStyleIdx="5" presStyleCnt="6">
        <dgm:presLayoutVars>
          <dgm:chMax val="1"/>
          <dgm:chPref val="1"/>
          <dgm:bulletEnabled val="1"/>
        </dgm:presLayoutVars>
      </dgm:prSet>
      <dgm:spPr/>
      <dgm:t>
        <a:bodyPr/>
        <a:lstStyle/>
        <a:p>
          <a:endParaRPr lang="uk-UA"/>
        </a:p>
      </dgm:t>
    </dgm:pt>
    <dgm:pt modelId="{A4B86D76-D299-431A-ABDD-EF8B12E905BC}" type="pres">
      <dgm:prSet presAssocID="{D5C5D0F3-F845-4AF6-8737-38CFD4DEC68B}" presName="FinalChildText" presStyleLbl="revTx" presStyleIdx="5" presStyleCnt="6">
        <dgm:presLayoutVars>
          <dgm:chMax val="0"/>
          <dgm:chPref val="0"/>
          <dgm:bulletEnabled val="1"/>
        </dgm:presLayoutVars>
      </dgm:prSet>
      <dgm:spPr/>
      <dgm:t>
        <a:bodyPr/>
        <a:lstStyle/>
        <a:p>
          <a:endParaRPr lang="uk-UA"/>
        </a:p>
      </dgm:t>
    </dgm:pt>
  </dgm:ptLst>
  <dgm:cxnLst>
    <dgm:cxn modelId="{53AC0BE9-5DC7-4B62-9C5C-9F0EE3620B31}" srcId="{19E1C09A-A320-47B3-A678-D8DDB90D51F2}" destId="{3F9E6650-3B74-48F0-9E1C-6A7685EA0ACA}" srcOrd="0" destOrd="0" parTransId="{D3B593CD-F3C1-4C65-A31E-8AD31F4F0E6E}" sibTransId="{EF3F43BE-77E5-45EB-83F7-4A7E1D581AEF}"/>
    <dgm:cxn modelId="{08FA2716-7F0F-420A-A925-2BCC875A2A28}" srcId="{FE614348-7C94-4F56-8E01-CD4906268A5B}" destId="{86CB693F-3A89-49A1-9C2D-6438198096BA}" srcOrd="0" destOrd="0" parTransId="{45A05F6D-9D50-4F4A-A200-B0030B0748A0}" sibTransId="{FAF4EB6D-BF29-4C24-B3DE-CFEA2428C338}"/>
    <dgm:cxn modelId="{9CBBBC82-6C25-42D2-B370-1C55905021A4}" type="presOf" srcId="{50768C0B-6234-40CB-9664-902BFE8888AC}" destId="{7D565052-1392-4B2B-A158-FC7B2BB84A22}" srcOrd="0" destOrd="0" presId="urn:microsoft.com/office/officeart/2005/8/layout/StepDownProcess"/>
    <dgm:cxn modelId="{D03BE3E1-88F7-449E-AE59-E7FBF06D19DC}" srcId="{F9C12C6B-57CD-40A3-A171-767DF741DD0C}" destId="{CB45E842-1E67-487D-9FC7-29BF711ACB88}" srcOrd="0" destOrd="0" parTransId="{46E58545-AC72-4A28-8843-091DC3834BDF}" sibTransId="{41F6EE3A-83DF-4534-925C-7E5BD6495586}"/>
    <dgm:cxn modelId="{DE9E57F2-6A3F-4680-9EE5-DE23E54617DC}" type="presOf" srcId="{835AB2AB-0593-48E2-A995-ADA44AAAAA81}" destId="{E88210DB-84AA-473E-8073-FB74EF30A39F}" srcOrd="0" destOrd="0" presId="urn:microsoft.com/office/officeart/2005/8/layout/StepDownProcess"/>
    <dgm:cxn modelId="{8AB175DA-6C13-4306-83DB-6A6C6B87842F}" srcId="{3615EE4D-DEAD-4FFD-9F8F-24479EF687D8}" destId="{D5C5D0F3-F845-4AF6-8737-38CFD4DEC68B}" srcOrd="5" destOrd="0" parTransId="{A0AD491E-5030-4A04-B8CE-BC64A368A4C3}" sibTransId="{CD16E089-F1C6-4565-B9CF-B14EDF610B84}"/>
    <dgm:cxn modelId="{A2498A0A-573E-4E48-B40E-A4AA79EDB281}" type="presOf" srcId="{CB45E842-1E67-487D-9FC7-29BF711ACB88}" destId="{C84DD61A-1FCB-4070-B0AD-A049462DF3F9}" srcOrd="0" destOrd="0" presId="urn:microsoft.com/office/officeart/2005/8/layout/StepDownProcess"/>
    <dgm:cxn modelId="{9630B0D5-BC65-4814-B7F5-6C77895E602E}" srcId="{3615EE4D-DEAD-4FFD-9F8F-24479EF687D8}" destId="{F9C12C6B-57CD-40A3-A171-767DF741DD0C}" srcOrd="1" destOrd="0" parTransId="{CB9E561B-BA48-4492-90B0-3349FADCFCFF}" sibTransId="{94211736-4359-46AF-BE4B-C9EDCAA7F85B}"/>
    <dgm:cxn modelId="{BDA74E69-14CE-42CF-8A68-D6E20A9465BF}" type="presOf" srcId="{3F9E6650-3B74-48F0-9E1C-6A7685EA0ACA}" destId="{8C1AF3D6-656E-4868-B40A-69FC5ED43573}" srcOrd="0" destOrd="0" presId="urn:microsoft.com/office/officeart/2005/8/layout/StepDownProcess"/>
    <dgm:cxn modelId="{90ED4843-E646-40FD-BCEC-8B5482D71FE5}" srcId="{3615EE4D-DEAD-4FFD-9F8F-24479EF687D8}" destId="{835AB2AB-0593-48E2-A995-ADA44AAAAA81}" srcOrd="2" destOrd="0" parTransId="{D4B87A78-34F8-4FA9-812B-04BA8F5AD947}" sibTransId="{D35CC349-2C46-45F3-8932-E504E5BEF453}"/>
    <dgm:cxn modelId="{91713307-96F3-44B5-B263-96894057EA37}" type="presOf" srcId="{3615EE4D-DEAD-4FFD-9F8F-24479EF687D8}" destId="{AEB5B1C5-9747-474D-B61D-241C0608C26C}" srcOrd="0" destOrd="0" presId="urn:microsoft.com/office/officeart/2005/8/layout/StepDownProcess"/>
    <dgm:cxn modelId="{5FE75B7B-1EE6-411D-B429-A344C47620FA}" type="presOf" srcId="{86CB693F-3A89-49A1-9C2D-6438198096BA}" destId="{37CD4613-AEAD-40BD-9CDA-2F8BB50DC1E2}" srcOrd="0" destOrd="0" presId="urn:microsoft.com/office/officeart/2005/8/layout/StepDownProcess"/>
    <dgm:cxn modelId="{0ADE9ED4-092E-4BE1-B9C1-E0918C27D5CE}" type="presOf" srcId="{E40E17AF-CFEB-45D5-AB39-C9746147F69B}" destId="{80F972EB-649F-4E6B-9366-20EBD0D8D7DA}" srcOrd="0" destOrd="0" presId="urn:microsoft.com/office/officeart/2005/8/layout/StepDownProcess"/>
    <dgm:cxn modelId="{51D0838D-03D7-49C7-873F-986E48C485C1}" type="presOf" srcId="{19E1C09A-A320-47B3-A678-D8DDB90D51F2}" destId="{D81A7339-F102-41E5-9A6B-71F28F96BC62}" srcOrd="0" destOrd="0" presId="urn:microsoft.com/office/officeart/2005/8/layout/StepDownProcess"/>
    <dgm:cxn modelId="{002DEF2E-9439-44F3-B2F4-695C85D23E88}" srcId="{E40E17AF-CFEB-45D5-AB39-C9746147F69B}" destId="{DB6CA545-3F22-4A32-B053-938FB62A8192}" srcOrd="0" destOrd="0" parTransId="{E41C9E80-07DD-4541-8EDD-F1FA461571A1}" sibTransId="{A23A42A4-796A-4946-ADD1-75696363EC79}"/>
    <dgm:cxn modelId="{70B0C2D0-2D7C-44B2-87EA-8EFB866A91F3}" type="presOf" srcId="{02BB13DF-4F73-472A-BAAE-DDFE696DE8CC}" destId="{A4B86D76-D299-431A-ABDD-EF8B12E905BC}" srcOrd="0" destOrd="0" presId="urn:microsoft.com/office/officeart/2005/8/layout/StepDownProcess"/>
    <dgm:cxn modelId="{66C9B0D7-E3A4-467F-85A8-05271C938369}" type="presOf" srcId="{DB6CA545-3F22-4A32-B053-938FB62A8192}" destId="{2FB61CBF-FA3E-4BE6-8953-E72440D901AB}" srcOrd="0" destOrd="0" presId="urn:microsoft.com/office/officeart/2005/8/layout/StepDownProcess"/>
    <dgm:cxn modelId="{000E342F-B61B-4BCE-8F1C-A06F7F2B693A}" type="presOf" srcId="{D5C5D0F3-F845-4AF6-8737-38CFD4DEC68B}" destId="{93FEEEEF-FEBC-45E4-9053-DFF698D6EA51}" srcOrd="0" destOrd="0" presId="urn:microsoft.com/office/officeart/2005/8/layout/StepDownProcess"/>
    <dgm:cxn modelId="{038BBB54-6B83-4A1E-952F-667EEA236A37}" type="presOf" srcId="{F9C12C6B-57CD-40A3-A171-767DF741DD0C}" destId="{7B82E73C-70C8-4FDE-B682-55C0F8539A90}" srcOrd="0" destOrd="0" presId="urn:microsoft.com/office/officeart/2005/8/layout/StepDownProcess"/>
    <dgm:cxn modelId="{CB8A5108-736D-4465-A556-2D26F8F1E432}" srcId="{3615EE4D-DEAD-4FFD-9F8F-24479EF687D8}" destId="{E40E17AF-CFEB-45D5-AB39-C9746147F69B}" srcOrd="0" destOrd="0" parTransId="{AABEB4AA-DC3A-404C-9518-7ACA2C3EA38B}" sibTransId="{E15EF1C4-5CD3-4D66-9FB4-44EF760A2D85}"/>
    <dgm:cxn modelId="{5BA2C01A-05C6-4880-AA41-A14AE6424CF5}" type="presOf" srcId="{BF272B2C-E2F6-4ED8-95FD-123DFF2547CC}" destId="{7D565052-1392-4B2B-A158-FC7B2BB84A22}" srcOrd="0" destOrd="1" presId="urn:microsoft.com/office/officeart/2005/8/layout/StepDownProcess"/>
    <dgm:cxn modelId="{D4A4FAA8-B2D8-4E5A-90C1-2324D7D30617}" srcId="{835AB2AB-0593-48E2-A995-ADA44AAAAA81}" destId="{BF272B2C-E2F6-4ED8-95FD-123DFF2547CC}" srcOrd="1" destOrd="0" parTransId="{CDE92CAA-E89E-445B-A09A-3A082EF3D196}" sibTransId="{5202BF37-AB1B-4F20-A029-2EC93C32E9CD}"/>
    <dgm:cxn modelId="{421E0C20-1BCD-4D66-87E9-15CC56B31435}" srcId="{835AB2AB-0593-48E2-A995-ADA44AAAAA81}" destId="{50768C0B-6234-40CB-9664-902BFE8888AC}" srcOrd="0" destOrd="0" parTransId="{C4030902-8A6B-4BA3-A699-ED60E1B14F40}" sibTransId="{11F0048F-5E37-44B7-9FF8-AEBC9E088DE1}"/>
    <dgm:cxn modelId="{2750DA2E-C510-455C-9688-8ABC071B8D4B}" srcId="{D5C5D0F3-F845-4AF6-8737-38CFD4DEC68B}" destId="{02BB13DF-4F73-472A-BAAE-DDFE696DE8CC}" srcOrd="0" destOrd="0" parTransId="{1F40F04C-6B84-429A-80F3-9FCC3CCE8A79}" sibTransId="{93289680-0216-4968-80C1-886F143D68C5}"/>
    <dgm:cxn modelId="{72D533CF-1AB1-43A4-91F8-E0DEDCE24D98}" srcId="{3615EE4D-DEAD-4FFD-9F8F-24479EF687D8}" destId="{19E1C09A-A320-47B3-A678-D8DDB90D51F2}" srcOrd="3" destOrd="0" parTransId="{7DB26C57-099A-467E-9F7C-19EBD1663028}" sibTransId="{D79074F9-7C21-4B8F-B23C-5D106879D91B}"/>
    <dgm:cxn modelId="{AC94F5C6-0115-44E6-B61C-060DEC97EAB6}" type="presOf" srcId="{FE614348-7C94-4F56-8E01-CD4906268A5B}" destId="{34F619CC-2F00-4B9D-8D92-DFC495664656}" srcOrd="0" destOrd="0" presId="urn:microsoft.com/office/officeart/2005/8/layout/StepDownProcess"/>
    <dgm:cxn modelId="{CC9422F4-852A-4E57-89AD-0EE2EAED4352}" srcId="{3615EE4D-DEAD-4FFD-9F8F-24479EF687D8}" destId="{FE614348-7C94-4F56-8E01-CD4906268A5B}" srcOrd="4" destOrd="0" parTransId="{A4DC5F47-5D05-4DE7-8388-12301E2FEB41}" sibTransId="{2467F386-B41B-4531-9BE6-2F4F1B4E34E3}"/>
    <dgm:cxn modelId="{90966312-566C-4530-B742-3621C27C11E8}" type="presParOf" srcId="{AEB5B1C5-9747-474D-B61D-241C0608C26C}" destId="{54346A84-06D9-41EA-9BC4-41187945B63E}" srcOrd="0" destOrd="0" presId="urn:microsoft.com/office/officeart/2005/8/layout/StepDownProcess"/>
    <dgm:cxn modelId="{343692A7-4882-4F5C-A4E4-276BED799809}" type="presParOf" srcId="{54346A84-06D9-41EA-9BC4-41187945B63E}" destId="{663FA66D-252E-400C-8484-E28F4E6ACA9C}" srcOrd="0" destOrd="0" presId="urn:microsoft.com/office/officeart/2005/8/layout/StepDownProcess"/>
    <dgm:cxn modelId="{C7577873-07BC-4436-83F2-CB991FD48C2F}" type="presParOf" srcId="{54346A84-06D9-41EA-9BC4-41187945B63E}" destId="{80F972EB-649F-4E6B-9366-20EBD0D8D7DA}" srcOrd="1" destOrd="0" presId="urn:microsoft.com/office/officeart/2005/8/layout/StepDownProcess"/>
    <dgm:cxn modelId="{A61C0302-963F-467C-A53A-E684829088DA}" type="presParOf" srcId="{54346A84-06D9-41EA-9BC4-41187945B63E}" destId="{2FB61CBF-FA3E-4BE6-8953-E72440D901AB}" srcOrd="2" destOrd="0" presId="urn:microsoft.com/office/officeart/2005/8/layout/StepDownProcess"/>
    <dgm:cxn modelId="{80CBA044-16B5-46BD-B705-96EDAAC955D3}" type="presParOf" srcId="{AEB5B1C5-9747-474D-B61D-241C0608C26C}" destId="{4FFD1AE2-5116-4112-A53D-2C273F9B8087}" srcOrd="1" destOrd="0" presId="urn:microsoft.com/office/officeart/2005/8/layout/StepDownProcess"/>
    <dgm:cxn modelId="{4085372D-0B8E-4786-B6FA-C804634F95DB}" type="presParOf" srcId="{AEB5B1C5-9747-474D-B61D-241C0608C26C}" destId="{A25E5BA4-0B13-4866-A5F4-69D08961C8C1}" srcOrd="2" destOrd="0" presId="urn:microsoft.com/office/officeart/2005/8/layout/StepDownProcess"/>
    <dgm:cxn modelId="{573FB5B5-2BB1-4620-9E21-0F47B46C28C4}" type="presParOf" srcId="{A25E5BA4-0B13-4866-A5F4-69D08961C8C1}" destId="{6CCFC5F8-D687-42FD-A8A7-1D20EE1285D0}" srcOrd="0" destOrd="0" presId="urn:microsoft.com/office/officeart/2005/8/layout/StepDownProcess"/>
    <dgm:cxn modelId="{485E3784-D31A-4030-BA1A-CAEE6BE3C83C}" type="presParOf" srcId="{A25E5BA4-0B13-4866-A5F4-69D08961C8C1}" destId="{7B82E73C-70C8-4FDE-B682-55C0F8539A90}" srcOrd="1" destOrd="0" presId="urn:microsoft.com/office/officeart/2005/8/layout/StepDownProcess"/>
    <dgm:cxn modelId="{D81FB167-1F3B-4F55-A11E-DD4EEB484DE1}" type="presParOf" srcId="{A25E5BA4-0B13-4866-A5F4-69D08961C8C1}" destId="{C84DD61A-1FCB-4070-B0AD-A049462DF3F9}" srcOrd="2" destOrd="0" presId="urn:microsoft.com/office/officeart/2005/8/layout/StepDownProcess"/>
    <dgm:cxn modelId="{9F82A3B6-BF13-4841-8B67-4AD39D603B15}" type="presParOf" srcId="{AEB5B1C5-9747-474D-B61D-241C0608C26C}" destId="{3C6EB09E-F70A-4717-967F-6D4471B1B989}" srcOrd="3" destOrd="0" presId="urn:microsoft.com/office/officeart/2005/8/layout/StepDownProcess"/>
    <dgm:cxn modelId="{8491ED1F-4F56-45AE-832C-9ADE1F031382}" type="presParOf" srcId="{AEB5B1C5-9747-474D-B61D-241C0608C26C}" destId="{14011854-81EF-46DF-B481-7319B7F0FAEE}" srcOrd="4" destOrd="0" presId="urn:microsoft.com/office/officeart/2005/8/layout/StepDownProcess"/>
    <dgm:cxn modelId="{526CA232-C345-4E21-982A-BCB9BA612DD4}" type="presParOf" srcId="{14011854-81EF-46DF-B481-7319B7F0FAEE}" destId="{A092A3D9-BDFD-4953-9CC2-EF291A0ADD84}" srcOrd="0" destOrd="0" presId="urn:microsoft.com/office/officeart/2005/8/layout/StepDownProcess"/>
    <dgm:cxn modelId="{A4D0E0FC-4156-48F9-A8DB-6B694CF0736E}" type="presParOf" srcId="{14011854-81EF-46DF-B481-7319B7F0FAEE}" destId="{E88210DB-84AA-473E-8073-FB74EF30A39F}" srcOrd="1" destOrd="0" presId="urn:microsoft.com/office/officeart/2005/8/layout/StepDownProcess"/>
    <dgm:cxn modelId="{D1B3B5F0-E435-4DB8-8CE7-146CC8608B80}" type="presParOf" srcId="{14011854-81EF-46DF-B481-7319B7F0FAEE}" destId="{7D565052-1392-4B2B-A158-FC7B2BB84A22}" srcOrd="2" destOrd="0" presId="urn:microsoft.com/office/officeart/2005/8/layout/StepDownProcess"/>
    <dgm:cxn modelId="{49BAE9BC-137D-4B83-8EF5-DBAE5308218A}" type="presParOf" srcId="{AEB5B1C5-9747-474D-B61D-241C0608C26C}" destId="{223041B7-D301-41EF-8D38-B05A567D19B2}" srcOrd="5" destOrd="0" presId="urn:microsoft.com/office/officeart/2005/8/layout/StepDownProcess"/>
    <dgm:cxn modelId="{0FA259AF-82D6-4FE2-95D2-42C92299C867}" type="presParOf" srcId="{AEB5B1C5-9747-474D-B61D-241C0608C26C}" destId="{608C1DBE-17E5-40D4-863F-5C429C8B0187}" srcOrd="6" destOrd="0" presId="urn:microsoft.com/office/officeart/2005/8/layout/StepDownProcess"/>
    <dgm:cxn modelId="{FA45E2C2-EB39-4365-B9FC-0DC8F1A12369}" type="presParOf" srcId="{608C1DBE-17E5-40D4-863F-5C429C8B0187}" destId="{89384132-1CA4-45AB-B7F8-15A98F177EB8}" srcOrd="0" destOrd="0" presId="urn:microsoft.com/office/officeart/2005/8/layout/StepDownProcess"/>
    <dgm:cxn modelId="{1AD6C642-E640-480D-A678-AA2C5730AA31}" type="presParOf" srcId="{608C1DBE-17E5-40D4-863F-5C429C8B0187}" destId="{D81A7339-F102-41E5-9A6B-71F28F96BC62}" srcOrd="1" destOrd="0" presId="urn:microsoft.com/office/officeart/2005/8/layout/StepDownProcess"/>
    <dgm:cxn modelId="{EE3B58C3-B1B8-43E7-BE87-753716042244}" type="presParOf" srcId="{608C1DBE-17E5-40D4-863F-5C429C8B0187}" destId="{8C1AF3D6-656E-4868-B40A-69FC5ED43573}" srcOrd="2" destOrd="0" presId="urn:microsoft.com/office/officeart/2005/8/layout/StepDownProcess"/>
    <dgm:cxn modelId="{1CB07E00-C48D-42C2-8FE9-FD6136E264E6}" type="presParOf" srcId="{AEB5B1C5-9747-474D-B61D-241C0608C26C}" destId="{6834927A-948C-4D70-9FCA-23AF317EF16C}" srcOrd="7" destOrd="0" presId="urn:microsoft.com/office/officeart/2005/8/layout/StepDownProcess"/>
    <dgm:cxn modelId="{D140B8A7-D7F6-4D0C-A6BC-04942DD46E5D}" type="presParOf" srcId="{AEB5B1C5-9747-474D-B61D-241C0608C26C}" destId="{F82ABF71-C4A0-4DDC-9A63-0D02C8804620}" srcOrd="8" destOrd="0" presId="urn:microsoft.com/office/officeart/2005/8/layout/StepDownProcess"/>
    <dgm:cxn modelId="{88632989-CA79-494B-827B-37411E70DBEB}" type="presParOf" srcId="{F82ABF71-C4A0-4DDC-9A63-0D02C8804620}" destId="{1FDB1F4A-422E-4592-9D48-F6FEFC19B398}" srcOrd="0" destOrd="0" presId="urn:microsoft.com/office/officeart/2005/8/layout/StepDownProcess"/>
    <dgm:cxn modelId="{3BF651A4-AD90-47C1-AF33-6B9D0175693C}" type="presParOf" srcId="{F82ABF71-C4A0-4DDC-9A63-0D02C8804620}" destId="{34F619CC-2F00-4B9D-8D92-DFC495664656}" srcOrd="1" destOrd="0" presId="urn:microsoft.com/office/officeart/2005/8/layout/StepDownProcess"/>
    <dgm:cxn modelId="{9143C9A5-C4DB-4186-B2B5-3E2A027D1DD0}" type="presParOf" srcId="{F82ABF71-C4A0-4DDC-9A63-0D02C8804620}" destId="{37CD4613-AEAD-40BD-9CDA-2F8BB50DC1E2}" srcOrd="2" destOrd="0" presId="urn:microsoft.com/office/officeart/2005/8/layout/StepDownProcess"/>
    <dgm:cxn modelId="{A7C2A915-DF56-48CF-A188-B0E887A21432}" type="presParOf" srcId="{AEB5B1C5-9747-474D-B61D-241C0608C26C}" destId="{FF659940-AAB0-4DB5-9CFD-3BF0ADDEA496}" srcOrd="9" destOrd="0" presId="urn:microsoft.com/office/officeart/2005/8/layout/StepDownProcess"/>
    <dgm:cxn modelId="{14A699BF-A860-4D3D-90F8-18F415D77615}" type="presParOf" srcId="{AEB5B1C5-9747-474D-B61D-241C0608C26C}" destId="{A22B24FF-F196-4915-BD86-F901F50AED04}" srcOrd="10" destOrd="0" presId="urn:microsoft.com/office/officeart/2005/8/layout/StepDownProcess"/>
    <dgm:cxn modelId="{FD732DEC-8683-4298-80E0-A45C11FFA2AF}" type="presParOf" srcId="{A22B24FF-F196-4915-BD86-F901F50AED04}" destId="{93FEEEEF-FEBC-45E4-9053-DFF698D6EA51}" srcOrd="0" destOrd="0" presId="urn:microsoft.com/office/officeart/2005/8/layout/StepDownProcess"/>
    <dgm:cxn modelId="{A80C270B-8110-4BB4-9473-2F0FF85ED5CB}" type="presParOf" srcId="{A22B24FF-F196-4915-BD86-F901F50AED04}" destId="{A4B86D76-D299-431A-ABDD-EF8B12E905BC}"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77B0CA-070D-4463-B09D-C053F1EEF2EE}">
      <dsp:nvSpPr>
        <dsp:cNvPr id="0" name=""/>
        <dsp:cNvSpPr/>
      </dsp:nvSpPr>
      <dsp:spPr>
        <a:xfrm>
          <a:off x="6022" y="1143881"/>
          <a:ext cx="2837164" cy="2837164"/>
        </a:xfrm>
        <a:prstGeom prst="roundRect">
          <a:avLst>
            <a:gd name="adj" fmla="val 10000"/>
          </a:avLst>
        </a:prstGeom>
        <a:blipFill rotWithShape="1">
          <a:blip xmlns:r="http://schemas.openxmlformats.org/officeDocument/2006/relationships" r:embed="rId1"/>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6F0EB97-42F9-436A-9A7C-43D3645832EC}">
      <dsp:nvSpPr>
        <dsp:cNvPr id="0" name=""/>
        <dsp:cNvSpPr/>
      </dsp:nvSpPr>
      <dsp:spPr>
        <a:xfrm>
          <a:off x="467886" y="2846180"/>
          <a:ext cx="2837164" cy="2837164"/>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The question arises in many companies: </a:t>
          </a:r>
          <a:endParaRPr lang="uk-UA" sz="2000" kern="1200" dirty="0"/>
        </a:p>
      </dsp:txBody>
      <dsp:txXfrm>
        <a:off x="550984" y="2929278"/>
        <a:ext cx="2670968" cy="2670968"/>
      </dsp:txXfrm>
    </dsp:sp>
    <dsp:sp modelId="{99E198D4-08DA-46A5-8758-CB59267BF5A3}">
      <dsp:nvSpPr>
        <dsp:cNvPr id="0" name=""/>
        <dsp:cNvSpPr/>
      </dsp:nvSpPr>
      <dsp:spPr>
        <a:xfrm>
          <a:off x="3389687" y="2221598"/>
          <a:ext cx="546500" cy="68173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uk-UA" sz="1300" kern="1200"/>
        </a:p>
      </dsp:txBody>
      <dsp:txXfrm>
        <a:off x="3389687" y="2357944"/>
        <a:ext cx="382550" cy="409039"/>
      </dsp:txXfrm>
    </dsp:sp>
    <dsp:sp modelId="{09B0CB56-3725-4368-860D-5796B098BC8E}">
      <dsp:nvSpPr>
        <dsp:cNvPr id="0" name=""/>
        <dsp:cNvSpPr/>
      </dsp:nvSpPr>
      <dsp:spPr>
        <a:xfrm>
          <a:off x="4404617" y="1143881"/>
          <a:ext cx="2837164" cy="2837164"/>
        </a:xfrm>
        <a:prstGeom prst="roundRect">
          <a:avLst>
            <a:gd name="adj" fmla="val 10000"/>
          </a:avLst>
        </a:prstGeom>
        <a:blipFill rotWithShape="1">
          <a:blip xmlns:r="http://schemas.openxmlformats.org/officeDocument/2006/relationships" r:embed="rId2"/>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91071EE-F4C6-478C-B77F-D326226BFD2F}">
      <dsp:nvSpPr>
        <dsp:cNvPr id="0" name=""/>
        <dsp:cNvSpPr/>
      </dsp:nvSpPr>
      <dsp:spPr>
        <a:xfrm>
          <a:off x="4866481" y="2859117"/>
          <a:ext cx="2837164" cy="2837164"/>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kern="1200" dirty="0" smtClean="0"/>
            <a:t>- </a:t>
          </a:r>
          <a:r>
            <a:rPr lang="en-US" sz="1600" kern="1200" dirty="0" smtClean="0"/>
            <a:t>how </a:t>
          </a:r>
          <a:r>
            <a:rPr lang="en-US" sz="1600" kern="1200" dirty="0" smtClean="0"/>
            <a:t>is it possible to evaluate the correspondence of the information systems, which are being used, with the primary activity of companies, </a:t>
          </a:r>
          <a:endParaRPr lang="ru-RU" sz="1600" kern="1200" dirty="0" smtClean="0"/>
        </a:p>
        <a:p>
          <a:pPr lvl="0" algn="l" defTabSz="711200">
            <a:lnSpc>
              <a:spcPct val="90000"/>
            </a:lnSpc>
            <a:spcBef>
              <a:spcPct val="0"/>
            </a:spcBef>
            <a:spcAft>
              <a:spcPct val="35000"/>
            </a:spcAft>
          </a:pPr>
          <a:r>
            <a:rPr lang="ru-RU" sz="1600" kern="1200" dirty="0" smtClean="0"/>
            <a:t>-</a:t>
          </a:r>
          <a:r>
            <a:rPr lang="en-US" sz="1600" kern="1200" dirty="0" smtClean="0"/>
            <a:t>how </a:t>
          </a:r>
          <a:r>
            <a:rPr lang="en-US" sz="1600" kern="1200" dirty="0" smtClean="0"/>
            <a:t>is it possible to determine efficiency of information technologies management</a:t>
          </a:r>
          <a:r>
            <a:rPr lang="ru-RU" sz="1600" kern="1200" dirty="0" smtClean="0"/>
            <a:t>?</a:t>
          </a:r>
          <a:endParaRPr lang="uk-UA" sz="1600" kern="1200" dirty="0"/>
        </a:p>
      </dsp:txBody>
      <dsp:txXfrm>
        <a:off x="4949579" y="2942215"/>
        <a:ext cx="2670968" cy="2670968"/>
      </dsp:txXfrm>
    </dsp:sp>
    <dsp:sp modelId="{CEDAB412-738B-495C-B670-2823B05227AC}">
      <dsp:nvSpPr>
        <dsp:cNvPr id="0" name=""/>
        <dsp:cNvSpPr/>
      </dsp:nvSpPr>
      <dsp:spPr>
        <a:xfrm>
          <a:off x="7788283" y="2221598"/>
          <a:ext cx="546500" cy="68173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uk-UA" sz="1300" kern="1200"/>
        </a:p>
      </dsp:txBody>
      <dsp:txXfrm>
        <a:off x="7788283" y="2357944"/>
        <a:ext cx="382550" cy="409039"/>
      </dsp:txXfrm>
    </dsp:sp>
    <dsp:sp modelId="{2A6894E0-3053-476B-ADB8-93C008728587}">
      <dsp:nvSpPr>
        <dsp:cNvPr id="0" name=""/>
        <dsp:cNvSpPr/>
      </dsp:nvSpPr>
      <dsp:spPr>
        <a:xfrm>
          <a:off x="8803212" y="1143881"/>
          <a:ext cx="2837164" cy="2837164"/>
        </a:xfrm>
        <a:prstGeom prst="roundRect">
          <a:avLst>
            <a:gd name="adj" fmla="val 10000"/>
          </a:avLst>
        </a:prstGeom>
        <a:blipFill rotWithShape="1">
          <a:blip xmlns:r="http://schemas.openxmlformats.org/officeDocument/2006/relationships" r:embed="rId3"/>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A58D616-A44E-4DBC-A0AA-DA1022A4DEC3}">
      <dsp:nvSpPr>
        <dsp:cNvPr id="0" name=""/>
        <dsp:cNvSpPr/>
      </dsp:nvSpPr>
      <dsp:spPr>
        <a:xfrm>
          <a:off x="9265076" y="2846180"/>
          <a:ext cx="2837164" cy="2837164"/>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Ample opportunities for the best possible solution of this issue are provided by application of</a:t>
          </a:r>
          <a:r>
            <a:rPr lang="en-US" sz="1800" kern="1200" dirty="0" smtClean="0"/>
            <a:t> </a:t>
          </a:r>
          <a:r>
            <a:rPr lang="en-US" sz="1800" b="1" u="sng" kern="1200" dirty="0" smtClean="0">
              <a:solidFill>
                <a:srgbClr val="C00000"/>
              </a:solidFill>
            </a:rPr>
            <a:t>auditing services as a method of evaluation of efficiency and control </a:t>
          </a:r>
          <a:r>
            <a:rPr lang="en-US" sz="1800" u="sng" kern="1200" dirty="0" smtClean="0">
              <a:solidFill>
                <a:srgbClr val="C00000"/>
              </a:solidFill>
            </a:rPr>
            <a:t>over the use of information systems (technologies) in offices.</a:t>
          </a:r>
          <a:endParaRPr lang="uk-UA" sz="1800" u="sng" kern="1200" dirty="0">
            <a:solidFill>
              <a:srgbClr val="C00000"/>
            </a:solidFill>
          </a:endParaRPr>
        </a:p>
      </dsp:txBody>
      <dsp:txXfrm>
        <a:off x="9348174" y="2929278"/>
        <a:ext cx="2670968" cy="26709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3FA66D-252E-400C-8484-E28F4E6ACA9C}">
      <dsp:nvSpPr>
        <dsp:cNvPr id="0" name=""/>
        <dsp:cNvSpPr/>
      </dsp:nvSpPr>
      <dsp:spPr>
        <a:xfrm rot="5400000">
          <a:off x="1742738" y="996357"/>
          <a:ext cx="857640" cy="976393"/>
        </a:xfrm>
        <a:prstGeom prst="bentUpArrow">
          <a:avLst>
            <a:gd name="adj1" fmla="val 32840"/>
            <a:gd name="adj2" fmla="val 25000"/>
            <a:gd name="adj3" fmla="val 35780"/>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0F972EB-649F-4E6B-9366-20EBD0D8D7DA}">
      <dsp:nvSpPr>
        <dsp:cNvPr id="0" name=""/>
        <dsp:cNvSpPr/>
      </dsp:nvSpPr>
      <dsp:spPr>
        <a:xfrm>
          <a:off x="1515515" y="45645"/>
          <a:ext cx="1443762" cy="1010586"/>
        </a:xfrm>
        <a:prstGeom prst="roundRect">
          <a:avLst>
            <a:gd name="adj" fmla="val 1667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Constituting a contract of audit</a:t>
          </a:r>
          <a:endParaRPr lang="uk-UA" sz="1300" kern="1200" dirty="0"/>
        </a:p>
      </dsp:txBody>
      <dsp:txXfrm>
        <a:off x="1564857" y="94987"/>
        <a:ext cx="1345078" cy="911902"/>
      </dsp:txXfrm>
    </dsp:sp>
    <dsp:sp modelId="{2FB61CBF-FA3E-4BE6-8953-E72440D901AB}">
      <dsp:nvSpPr>
        <dsp:cNvPr id="0" name=""/>
        <dsp:cNvSpPr/>
      </dsp:nvSpPr>
      <dsp:spPr>
        <a:xfrm>
          <a:off x="2959277" y="142028"/>
          <a:ext cx="1050055" cy="816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Stage 1.</a:t>
          </a:r>
          <a:endParaRPr lang="uk-UA" sz="2000" kern="1200" dirty="0"/>
        </a:p>
      </dsp:txBody>
      <dsp:txXfrm>
        <a:off x="2959277" y="142028"/>
        <a:ext cx="1050055" cy="816800"/>
      </dsp:txXfrm>
    </dsp:sp>
    <dsp:sp modelId="{6CCFC5F8-D687-42FD-A8A7-1D20EE1285D0}">
      <dsp:nvSpPr>
        <dsp:cNvPr id="0" name=""/>
        <dsp:cNvSpPr/>
      </dsp:nvSpPr>
      <dsp:spPr>
        <a:xfrm rot="5400000">
          <a:off x="2939770" y="2131580"/>
          <a:ext cx="857640" cy="976393"/>
        </a:xfrm>
        <a:prstGeom prst="bentUpArrow">
          <a:avLst>
            <a:gd name="adj1" fmla="val 32840"/>
            <a:gd name="adj2" fmla="val 25000"/>
            <a:gd name="adj3" fmla="val 35780"/>
          </a:avLst>
        </a:prstGeom>
        <a:solidFill>
          <a:schemeClr val="accent1">
            <a:tint val="50000"/>
            <a:hueOff val="164019"/>
            <a:satOff val="-6818"/>
            <a:lumOff val="226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B82E73C-70C8-4FDE-B682-55C0F8539A90}">
      <dsp:nvSpPr>
        <dsp:cNvPr id="0" name=""/>
        <dsp:cNvSpPr/>
      </dsp:nvSpPr>
      <dsp:spPr>
        <a:xfrm>
          <a:off x="2684538" y="1187871"/>
          <a:ext cx="1443762" cy="1010586"/>
        </a:xfrm>
        <a:prstGeom prst="roundRect">
          <a:avLst>
            <a:gd name="adj" fmla="val 16670"/>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Examination of planning and organization </a:t>
          </a:r>
          <a:endParaRPr lang="uk-UA" sz="1300" kern="1200" dirty="0"/>
        </a:p>
      </dsp:txBody>
      <dsp:txXfrm>
        <a:off x="2733880" y="1237213"/>
        <a:ext cx="1345078" cy="911902"/>
      </dsp:txXfrm>
    </dsp:sp>
    <dsp:sp modelId="{C84DD61A-1FCB-4070-B0AD-A049462DF3F9}">
      <dsp:nvSpPr>
        <dsp:cNvPr id="0" name=""/>
        <dsp:cNvSpPr/>
      </dsp:nvSpPr>
      <dsp:spPr>
        <a:xfrm>
          <a:off x="4156310" y="1277250"/>
          <a:ext cx="1050055" cy="816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Stage 2 </a:t>
          </a:r>
          <a:endParaRPr lang="uk-UA" sz="2000" kern="1200" dirty="0"/>
        </a:p>
      </dsp:txBody>
      <dsp:txXfrm>
        <a:off x="4156310" y="1277250"/>
        <a:ext cx="1050055" cy="816800"/>
      </dsp:txXfrm>
    </dsp:sp>
    <dsp:sp modelId="{A092A3D9-BDFD-4953-9CC2-EF291A0ADD84}">
      <dsp:nvSpPr>
        <dsp:cNvPr id="0" name=""/>
        <dsp:cNvSpPr/>
      </dsp:nvSpPr>
      <dsp:spPr>
        <a:xfrm rot="5400000">
          <a:off x="4136802" y="3266802"/>
          <a:ext cx="857640" cy="976393"/>
        </a:xfrm>
        <a:prstGeom prst="bentUpArrow">
          <a:avLst>
            <a:gd name="adj1" fmla="val 32840"/>
            <a:gd name="adj2" fmla="val 25000"/>
            <a:gd name="adj3" fmla="val 35780"/>
          </a:avLst>
        </a:prstGeom>
        <a:solidFill>
          <a:schemeClr val="accent1">
            <a:tint val="50000"/>
            <a:hueOff val="328037"/>
            <a:satOff val="-13636"/>
            <a:lumOff val="452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88210DB-84AA-473E-8073-FB74EF30A39F}">
      <dsp:nvSpPr>
        <dsp:cNvPr id="0" name=""/>
        <dsp:cNvSpPr/>
      </dsp:nvSpPr>
      <dsp:spPr>
        <a:xfrm>
          <a:off x="3909580" y="2316090"/>
          <a:ext cx="1443762" cy="1010586"/>
        </a:xfrm>
        <a:prstGeom prst="roundRect">
          <a:avLst>
            <a:gd name="adj" fmla="val 16670"/>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Evaluation of the system of monitoring and internal control  </a:t>
          </a:r>
          <a:endParaRPr lang="uk-UA" sz="1300" kern="1200" dirty="0"/>
        </a:p>
      </dsp:txBody>
      <dsp:txXfrm>
        <a:off x="3958922" y="2365432"/>
        <a:ext cx="1345078" cy="911902"/>
      </dsp:txXfrm>
    </dsp:sp>
    <dsp:sp modelId="{7D565052-1392-4B2B-A158-FC7B2BB84A22}">
      <dsp:nvSpPr>
        <dsp:cNvPr id="0" name=""/>
        <dsp:cNvSpPr/>
      </dsp:nvSpPr>
      <dsp:spPr>
        <a:xfrm>
          <a:off x="5353342" y="2412472"/>
          <a:ext cx="1050055" cy="816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Stage</a:t>
          </a:r>
          <a:r>
            <a:rPr lang="en-US" sz="2000" kern="1200" baseline="0" dirty="0" smtClean="0"/>
            <a:t> 3</a:t>
          </a:r>
          <a:endParaRPr lang="uk-UA" sz="2000" kern="1200" dirty="0"/>
        </a:p>
        <a:p>
          <a:pPr marL="57150" lvl="1" indent="-57150" algn="l" defTabSz="488950">
            <a:lnSpc>
              <a:spcPct val="90000"/>
            </a:lnSpc>
            <a:spcBef>
              <a:spcPct val="0"/>
            </a:spcBef>
            <a:spcAft>
              <a:spcPct val="15000"/>
            </a:spcAft>
            <a:buChar char="••"/>
          </a:pPr>
          <a:endParaRPr lang="uk-UA" sz="1100" kern="1200" dirty="0"/>
        </a:p>
      </dsp:txBody>
      <dsp:txXfrm>
        <a:off x="5353342" y="2412472"/>
        <a:ext cx="1050055" cy="816800"/>
      </dsp:txXfrm>
    </dsp:sp>
    <dsp:sp modelId="{89384132-1CA4-45AB-B7F8-15A98F177EB8}">
      <dsp:nvSpPr>
        <dsp:cNvPr id="0" name=""/>
        <dsp:cNvSpPr/>
      </dsp:nvSpPr>
      <dsp:spPr>
        <a:xfrm rot="5400000">
          <a:off x="5333835" y="4402024"/>
          <a:ext cx="857640" cy="976393"/>
        </a:xfrm>
        <a:prstGeom prst="bentUpArrow">
          <a:avLst>
            <a:gd name="adj1" fmla="val 32840"/>
            <a:gd name="adj2" fmla="val 25000"/>
            <a:gd name="adj3" fmla="val 35780"/>
          </a:avLst>
        </a:prstGeom>
        <a:solidFill>
          <a:schemeClr val="accent1">
            <a:tint val="50000"/>
            <a:hueOff val="492056"/>
            <a:satOff val="-20455"/>
            <a:lumOff val="678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81A7339-F102-41E5-9A6B-71F28F96BC62}">
      <dsp:nvSpPr>
        <dsp:cNvPr id="0" name=""/>
        <dsp:cNvSpPr/>
      </dsp:nvSpPr>
      <dsp:spPr>
        <a:xfrm>
          <a:off x="5106612" y="3451312"/>
          <a:ext cx="1443762" cy="1010586"/>
        </a:xfrm>
        <a:prstGeom prst="roundRect">
          <a:avLst>
            <a:gd name="adj" fmla="val 16670"/>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Examining of IT purchase and introduction</a:t>
          </a:r>
          <a:endParaRPr lang="uk-UA" sz="1300" kern="1200" dirty="0"/>
        </a:p>
      </dsp:txBody>
      <dsp:txXfrm>
        <a:off x="5155954" y="3500654"/>
        <a:ext cx="1345078" cy="911902"/>
      </dsp:txXfrm>
    </dsp:sp>
    <dsp:sp modelId="{8C1AF3D6-656E-4868-B40A-69FC5ED43573}">
      <dsp:nvSpPr>
        <dsp:cNvPr id="0" name=""/>
        <dsp:cNvSpPr/>
      </dsp:nvSpPr>
      <dsp:spPr>
        <a:xfrm>
          <a:off x="6550374" y="3547695"/>
          <a:ext cx="1050055" cy="816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Stage 4</a:t>
          </a:r>
          <a:endParaRPr lang="uk-UA" sz="2000" kern="1200" dirty="0"/>
        </a:p>
      </dsp:txBody>
      <dsp:txXfrm>
        <a:off x="6550374" y="3547695"/>
        <a:ext cx="1050055" cy="816800"/>
      </dsp:txXfrm>
    </dsp:sp>
    <dsp:sp modelId="{1FDB1F4A-422E-4592-9D48-F6FEFC19B398}">
      <dsp:nvSpPr>
        <dsp:cNvPr id="0" name=""/>
        <dsp:cNvSpPr/>
      </dsp:nvSpPr>
      <dsp:spPr>
        <a:xfrm rot="5400000">
          <a:off x="6530867" y="5537247"/>
          <a:ext cx="857640" cy="976393"/>
        </a:xfrm>
        <a:prstGeom prst="bentUpArrow">
          <a:avLst>
            <a:gd name="adj1" fmla="val 32840"/>
            <a:gd name="adj2" fmla="val 25000"/>
            <a:gd name="adj3" fmla="val 35780"/>
          </a:avLst>
        </a:prstGeom>
        <a:solidFill>
          <a:schemeClr val="accent1">
            <a:tint val="50000"/>
            <a:hueOff val="656074"/>
            <a:satOff val="-27273"/>
            <a:lumOff val="904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4F619CC-2F00-4B9D-8D92-DFC495664656}">
      <dsp:nvSpPr>
        <dsp:cNvPr id="0" name=""/>
        <dsp:cNvSpPr/>
      </dsp:nvSpPr>
      <dsp:spPr>
        <a:xfrm>
          <a:off x="6303644" y="4586535"/>
          <a:ext cx="1443762" cy="1010586"/>
        </a:xfrm>
        <a:prstGeom prst="roundRect">
          <a:avLst>
            <a:gd name="adj" fmla="val 16670"/>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Evaluation of IT operation and support</a:t>
          </a:r>
          <a:endParaRPr lang="uk-UA" sz="1300" kern="1200" dirty="0"/>
        </a:p>
      </dsp:txBody>
      <dsp:txXfrm>
        <a:off x="6352986" y="4635877"/>
        <a:ext cx="1345078" cy="911902"/>
      </dsp:txXfrm>
    </dsp:sp>
    <dsp:sp modelId="{37CD4613-AEAD-40BD-9CDA-2F8BB50DC1E2}">
      <dsp:nvSpPr>
        <dsp:cNvPr id="0" name=""/>
        <dsp:cNvSpPr/>
      </dsp:nvSpPr>
      <dsp:spPr>
        <a:xfrm>
          <a:off x="7747407" y="4682917"/>
          <a:ext cx="1050055" cy="816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Stage 5</a:t>
          </a:r>
          <a:endParaRPr lang="uk-UA" sz="2000" kern="1200" dirty="0"/>
        </a:p>
      </dsp:txBody>
      <dsp:txXfrm>
        <a:off x="7747407" y="4682917"/>
        <a:ext cx="1050055" cy="816800"/>
      </dsp:txXfrm>
    </dsp:sp>
    <dsp:sp modelId="{93FEEEEF-FEBC-45E4-9053-DFF698D6EA51}">
      <dsp:nvSpPr>
        <dsp:cNvPr id="0" name=""/>
        <dsp:cNvSpPr/>
      </dsp:nvSpPr>
      <dsp:spPr>
        <a:xfrm>
          <a:off x="7500677" y="5721757"/>
          <a:ext cx="1443762" cy="1010586"/>
        </a:xfrm>
        <a:prstGeom prst="roundRect">
          <a:avLst>
            <a:gd name="adj" fmla="val 1667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smtClean="0"/>
            <a:t>Compilation of auditing report and conclusion. </a:t>
          </a:r>
          <a:endParaRPr lang="uk-UA" sz="1300" kern="1200"/>
        </a:p>
      </dsp:txBody>
      <dsp:txXfrm>
        <a:off x="7550019" y="5771099"/>
        <a:ext cx="1345078" cy="911902"/>
      </dsp:txXfrm>
    </dsp:sp>
    <dsp:sp modelId="{A4B86D76-D299-431A-ABDD-EF8B12E905BC}">
      <dsp:nvSpPr>
        <dsp:cNvPr id="0" name=""/>
        <dsp:cNvSpPr/>
      </dsp:nvSpPr>
      <dsp:spPr>
        <a:xfrm>
          <a:off x="8944439" y="5818140"/>
          <a:ext cx="1050055" cy="816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Stage 6</a:t>
          </a:r>
          <a:endParaRPr lang="uk-UA" sz="2000" kern="1200" dirty="0"/>
        </a:p>
      </dsp:txBody>
      <dsp:txXfrm>
        <a:off x="8944439" y="5818140"/>
        <a:ext cx="1050055" cy="81680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10">
  <dgm:title val=""/>
  <dgm:desc val=""/>
  <dgm:catLst>
    <dgm:cat type="process" pri="3000"/>
    <dgm:cat type="picture" pri="30000"/>
    <dgm:cat type="pictureconvert" pri="3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op="equ" fact="0.3333"/>
      <dgm:constr type="primFontSz" for="des" forName="txNode" op="equ" val="65"/>
      <dgm:constr type="primFontSz" for="des" forName="connTx" op="equ" val="55"/>
      <dgm:constr type="primFontSz" for="des" forName="connTx" refType="primFontSz" refFor="des" refForName="txNode" op="lte" fact="0.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imagSh"/>
              <dgm:constr type="w" for="ch" forName="imagSh" refType="w" fact="0.86"/>
              <dgm:constr type="t" for="ch" forName="imagSh"/>
              <dgm:constr type="h" for="ch" forName="imagSh" refType="w" refFor="ch" refForName="imagSh"/>
              <dgm:constr type="l" for="ch" forName="txNode" refType="w" fact="0.14"/>
              <dgm:constr type="w" for="ch" forName="txNode" refType="w" refFor="ch" refForName="imagSh"/>
              <dgm:constr type="t" for="ch" forName="txNode" refType="h" refFor="ch" refForName="imagSh" fact="0.6"/>
              <dgm:constr type="h" for="ch" forName="txNode" refType="h" refFor="ch" refForName="imagSh"/>
            </dgm:constrLst>
          </dgm:if>
          <dgm:else name="Name7">
            <dgm:constrLst>
              <dgm:constr type="l" for="ch" forName="imagSh" refType="w" fact="0.14"/>
              <dgm:constr type="w" for="ch" forName="imagSh" refType="w" fact="0.86"/>
              <dgm:constr type="t" for="ch" forName="imagSh"/>
              <dgm:constr type="h" for="ch" forName="imagSh" refType="w" refFor="ch" refForName="imagSh"/>
              <dgm:constr type="l" for="ch" forName="txNode"/>
              <dgm:constr type="w" for="ch" forName="txNode" refType="w" refFor="ch" refForName="imagSh"/>
              <dgm:constr type="t" for="ch" forName="txNode" refType="h" refFor="ch" refForName="imagSh" fact="0.6"/>
              <dgm:constr type="h" for="ch" forName="txNode" refType="h" refFor="ch" refForName="imagSh"/>
            </dgm:constrLst>
          </dgm:else>
        </dgm:choose>
        <dgm:ruleLst/>
        <dgm:layoutNode name="imagSh" styleLbl="bgImgPlace1">
          <dgm:alg type="sp"/>
          <dgm:shape xmlns:r="http://schemas.openxmlformats.org/officeDocument/2006/relationships" type="roundRect" r:blip="" blipPhldr="1">
            <dgm:adjLst>
              <dgm:adj idx="1" val="0.1"/>
            </dgm:adjLst>
          </dgm:shape>
          <dgm:presOf/>
          <dgm:constrLst/>
          <dgm:ruleLst/>
        </dgm:layoutNode>
        <dgm:layoutNode name="txNode" styleLbl="node1">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sibTransForEach" axis="followSib" ptType="sibTrans" cnt="1">
        <dgm:layoutNode name="sibTrans">
          <dgm:alg type="conn">
            <dgm:param type="begPts" val="auto"/>
            <dgm:param type="endPts" val="auto"/>
            <dgm:param type="srcNode" val="imagSh"/>
            <dgm:param type="dstNode" val="imagSh"/>
          </dgm:alg>
          <dgm:shape xmlns:r="http://schemas.openxmlformats.org/officeDocument/2006/relationships" type="conn" r:blip="">
            <dgm:adjLst/>
          </dgm:shape>
          <dgm:presOf axis="self"/>
          <dgm:constrLst>
            <dgm:constr type="h" refType="w" fact="0.62"/>
            <dgm:constr type="connDist"/>
            <dgm:constr type="begPad" refType="connDist" fact="0.35"/>
            <dgm:constr type="endPad" refType="connDist" fact="0.3"/>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99012"/>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sz="quarter" idx="1"/>
          </p:nvPr>
        </p:nvSpPr>
        <p:spPr>
          <a:xfrm>
            <a:off x="3884613" y="0"/>
            <a:ext cx="2971800" cy="499012"/>
          </a:xfrm>
          <a:prstGeom prst="rect">
            <a:avLst/>
          </a:prstGeom>
        </p:spPr>
        <p:txBody>
          <a:bodyPr vert="horz" lIns="91440" tIns="45720" rIns="91440" bIns="45720" rtlCol="0"/>
          <a:lstStyle>
            <a:lvl1pPr algn="r">
              <a:defRPr sz="1200"/>
            </a:lvl1pPr>
          </a:lstStyle>
          <a:p>
            <a:fld id="{F59BF029-6D93-4993-B7EB-2B8166EDC57E}" type="datetimeFigureOut">
              <a:rPr lang="uk-UA" smtClean="0"/>
              <a:t>07.06.2014</a:t>
            </a:fld>
            <a:endParaRPr lang="uk-UA"/>
          </a:p>
        </p:txBody>
      </p:sp>
      <p:sp>
        <p:nvSpPr>
          <p:cNvPr id="4" name="Нижний колонтитул 3"/>
          <p:cNvSpPr>
            <a:spLocks noGrp="1"/>
          </p:cNvSpPr>
          <p:nvPr>
            <p:ph type="ftr" sz="quarter" idx="2"/>
          </p:nvPr>
        </p:nvSpPr>
        <p:spPr>
          <a:xfrm>
            <a:off x="0" y="9446678"/>
            <a:ext cx="2971800" cy="499011"/>
          </a:xfrm>
          <a:prstGeom prst="rect">
            <a:avLst/>
          </a:prstGeom>
        </p:spPr>
        <p:txBody>
          <a:bodyPr vert="horz" lIns="91440" tIns="45720" rIns="91440" bIns="45720" rtlCol="0" anchor="b"/>
          <a:lstStyle>
            <a:lvl1pPr algn="l">
              <a:defRPr sz="1200"/>
            </a:lvl1pPr>
          </a:lstStyle>
          <a:p>
            <a:endParaRPr lang="uk-UA"/>
          </a:p>
        </p:txBody>
      </p:sp>
      <p:sp>
        <p:nvSpPr>
          <p:cNvPr id="5" name="Номер слайда 4"/>
          <p:cNvSpPr>
            <a:spLocks noGrp="1"/>
          </p:cNvSpPr>
          <p:nvPr>
            <p:ph type="sldNum" sz="quarter" idx="3"/>
          </p:nvPr>
        </p:nvSpPr>
        <p:spPr>
          <a:xfrm>
            <a:off x="3884613" y="9446678"/>
            <a:ext cx="2971800" cy="499011"/>
          </a:xfrm>
          <a:prstGeom prst="rect">
            <a:avLst/>
          </a:prstGeom>
        </p:spPr>
        <p:txBody>
          <a:bodyPr vert="horz" lIns="91440" tIns="45720" rIns="91440" bIns="45720" rtlCol="0" anchor="b"/>
          <a:lstStyle>
            <a:lvl1pPr algn="r">
              <a:defRPr sz="1200"/>
            </a:lvl1pPr>
          </a:lstStyle>
          <a:p>
            <a:fld id="{33447B5D-46C2-4323-B8D7-A9F2F3EF1935}" type="slidenum">
              <a:rPr lang="uk-UA" smtClean="0"/>
              <a:t>‹#›</a:t>
            </a:fld>
            <a:endParaRPr lang="uk-UA"/>
          </a:p>
        </p:txBody>
      </p:sp>
    </p:spTree>
    <p:extLst>
      <p:ext uri="{BB962C8B-B14F-4D97-AF65-F5344CB8AC3E}">
        <p14:creationId xmlns:p14="http://schemas.microsoft.com/office/powerpoint/2010/main" val="38311052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99012"/>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99012"/>
          </a:xfrm>
          <a:prstGeom prst="rect">
            <a:avLst/>
          </a:prstGeom>
        </p:spPr>
        <p:txBody>
          <a:bodyPr vert="horz" lIns="91440" tIns="45720" rIns="91440" bIns="45720" rtlCol="0"/>
          <a:lstStyle>
            <a:lvl1pPr algn="r">
              <a:defRPr sz="1200"/>
            </a:lvl1pPr>
          </a:lstStyle>
          <a:p>
            <a:fld id="{D5B5F8E6-1C69-4EF4-B752-1D23E82D8A7A}" type="datetimeFigureOut">
              <a:rPr lang="uk-UA" smtClean="0"/>
              <a:t>07.06.2014</a:t>
            </a:fld>
            <a:endParaRPr lang="uk-UA"/>
          </a:p>
        </p:txBody>
      </p:sp>
      <p:sp>
        <p:nvSpPr>
          <p:cNvPr id="4" name="Образ слайда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786362"/>
            <a:ext cx="5486400" cy="3916115"/>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9446678"/>
            <a:ext cx="2971800" cy="499011"/>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9446678"/>
            <a:ext cx="2971800" cy="499011"/>
          </a:xfrm>
          <a:prstGeom prst="rect">
            <a:avLst/>
          </a:prstGeom>
        </p:spPr>
        <p:txBody>
          <a:bodyPr vert="horz" lIns="91440" tIns="45720" rIns="91440" bIns="45720" rtlCol="0" anchor="b"/>
          <a:lstStyle>
            <a:lvl1pPr algn="r">
              <a:defRPr sz="1200"/>
            </a:lvl1pPr>
          </a:lstStyle>
          <a:p>
            <a:fld id="{50D79BA4-4CC9-4B28-ABF4-47345DD407FB}" type="slidenum">
              <a:rPr lang="uk-UA" smtClean="0"/>
              <a:t>‹#›</a:t>
            </a:fld>
            <a:endParaRPr lang="uk-UA"/>
          </a:p>
        </p:txBody>
      </p:sp>
    </p:spTree>
    <p:extLst>
      <p:ext uri="{BB962C8B-B14F-4D97-AF65-F5344CB8AC3E}">
        <p14:creationId xmlns:p14="http://schemas.microsoft.com/office/powerpoint/2010/main" val="1509633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i="1" dirty="0" smtClean="0"/>
              <a:t>The objects of audit </a:t>
            </a:r>
            <a:r>
              <a:rPr lang="en-US" sz="2000" dirty="0" smtClean="0"/>
              <a:t>in this particular case are companies’ financial and non-financial information regarding the principles of IT governance, IT architecture, IT infrastructure and services, software needs and investments into IT. </a:t>
            </a:r>
            <a:endParaRPr lang="uk-UA" sz="2000" dirty="0" smtClean="0"/>
          </a:p>
          <a:p>
            <a:endParaRPr lang="uk-UA" dirty="0"/>
          </a:p>
        </p:txBody>
      </p:sp>
      <p:sp>
        <p:nvSpPr>
          <p:cNvPr id="4" name="Номер слайда 3"/>
          <p:cNvSpPr>
            <a:spLocks noGrp="1"/>
          </p:cNvSpPr>
          <p:nvPr>
            <p:ph type="sldNum" sz="quarter" idx="10"/>
          </p:nvPr>
        </p:nvSpPr>
        <p:spPr/>
        <p:txBody>
          <a:bodyPr/>
          <a:lstStyle/>
          <a:p>
            <a:fld id="{50D79BA4-4CC9-4B28-ABF4-47345DD407FB}" type="slidenum">
              <a:rPr lang="uk-UA" smtClean="0"/>
              <a:t>6</a:t>
            </a:fld>
            <a:endParaRPr lang="uk-UA"/>
          </a:p>
        </p:txBody>
      </p:sp>
    </p:spTree>
    <p:extLst>
      <p:ext uri="{BB962C8B-B14F-4D97-AF65-F5344CB8AC3E}">
        <p14:creationId xmlns:p14="http://schemas.microsoft.com/office/powerpoint/2010/main" val="886224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smtClean="0"/>
              <a:t>So, we</a:t>
            </a:r>
            <a:r>
              <a:rPr lang="en-US" baseline="0" dirty="0" smtClean="0"/>
              <a:t> can use such auditing procedures for analysis of principles of IT governance, as: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Identification of the operational model of a company</a:t>
            </a:r>
            <a:r>
              <a:rPr lang="uk-UA" sz="1200" kern="1200" dirty="0" smtClean="0">
                <a:solidFill>
                  <a:schemeClr val="tx1"/>
                </a:solidFill>
                <a:effectLst/>
                <a:latin typeface="+mn-lt"/>
                <a:ea typeface="+mn-ea"/>
                <a:cs typeface="+mn-cs"/>
              </a:rPr>
              <a:t>.</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Determination of the role and place of IT in business operations</a:t>
            </a:r>
            <a:r>
              <a:rPr lang="uk-UA" sz="1200" kern="1200" dirty="0" smtClean="0">
                <a:solidFill>
                  <a:schemeClr val="tx1"/>
                </a:solidFill>
                <a:effectLst/>
                <a:latin typeface="+mn-lt"/>
                <a:ea typeface="+mn-ea"/>
                <a:cs typeface="+mn-cs"/>
              </a:rPr>
              <a:t>.</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Establishing principles of preferable behavior towards IT</a:t>
            </a:r>
            <a:r>
              <a:rPr lang="uk-UA" sz="1200" kern="1200" dirty="0" smtClean="0">
                <a:solidFill>
                  <a:schemeClr val="tx1"/>
                </a:solidFill>
                <a:effectLst/>
                <a:latin typeface="+mn-lt"/>
                <a:ea typeface="+mn-ea"/>
                <a:cs typeface="+mn-cs"/>
              </a:rPr>
              <a:t>.</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Establishing principles and demands for IT financing</a:t>
            </a:r>
            <a:r>
              <a:rPr lang="uk-UA" sz="1200" kern="1200" dirty="0" smtClean="0">
                <a:solidFill>
                  <a:schemeClr val="tx1"/>
                </a:solidFill>
                <a:effectLst/>
                <a:latin typeface="+mn-lt"/>
                <a:ea typeface="+mn-ea"/>
                <a:cs typeface="+mn-cs"/>
              </a:rPr>
              <a:t>.</a:t>
            </a:r>
          </a:p>
          <a:p>
            <a:endParaRPr lang="uk-UA" dirty="0"/>
          </a:p>
        </p:txBody>
      </p:sp>
      <p:sp>
        <p:nvSpPr>
          <p:cNvPr id="4" name="Номер слайда 3"/>
          <p:cNvSpPr>
            <a:spLocks noGrp="1"/>
          </p:cNvSpPr>
          <p:nvPr>
            <p:ph type="sldNum" sz="quarter" idx="10"/>
          </p:nvPr>
        </p:nvSpPr>
        <p:spPr/>
        <p:txBody>
          <a:bodyPr/>
          <a:lstStyle/>
          <a:p>
            <a:fld id="{50D79BA4-4CC9-4B28-ABF4-47345DD407FB}" type="slidenum">
              <a:rPr lang="uk-UA" smtClean="0"/>
              <a:t>9</a:t>
            </a:fld>
            <a:endParaRPr lang="uk-UA"/>
          </a:p>
        </p:txBody>
      </p:sp>
    </p:spTree>
    <p:extLst>
      <p:ext uri="{BB962C8B-B14F-4D97-AF65-F5344CB8AC3E}">
        <p14:creationId xmlns:p14="http://schemas.microsoft.com/office/powerpoint/2010/main" val="15876890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a:p>
        </p:txBody>
      </p:sp>
      <p:sp>
        <p:nvSpPr>
          <p:cNvPr id="4" name="Номер слайда 3"/>
          <p:cNvSpPr>
            <a:spLocks noGrp="1"/>
          </p:cNvSpPr>
          <p:nvPr>
            <p:ph type="sldNum" sz="quarter" idx="10"/>
          </p:nvPr>
        </p:nvSpPr>
        <p:spPr/>
        <p:txBody>
          <a:bodyPr/>
          <a:lstStyle/>
          <a:p>
            <a:fld id="{50D79BA4-4CC9-4B28-ABF4-47345DD407FB}" type="slidenum">
              <a:rPr lang="uk-UA" smtClean="0"/>
              <a:t>11</a:t>
            </a:fld>
            <a:endParaRPr lang="uk-UA"/>
          </a:p>
        </p:txBody>
      </p:sp>
    </p:spTree>
    <p:extLst>
      <p:ext uri="{BB962C8B-B14F-4D97-AF65-F5344CB8AC3E}">
        <p14:creationId xmlns:p14="http://schemas.microsoft.com/office/powerpoint/2010/main" val="10776686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6C6512C5-8CF7-402C-99BC-3BBCF97DB882}" type="datetime1">
              <a:rPr lang="uk-UA" smtClean="0"/>
              <a:t>07.06.2014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84FB25D-CF53-48E7-B4FF-5B9FFB7B7513}" type="slidenum">
              <a:rPr lang="uk-UA" smtClean="0"/>
              <a:t>‹#›</a:t>
            </a:fld>
            <a:endParaRPr lang="uk-UA"/>
          </a:p>
        </p:txBody>
      </p:sp>
    </p:spTree>
    <p:extLst>
      <p:ext uri="{BB962C8B-B14F-4D97-AF65-F5344CB8AC3E}">
        <p14:creationId xmlns:p14="http://schemas.microsoft.com/office/powerpoint/2010/main" val="142267964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FFB752B-F59F-42A0-B32F-9FD1E1E4155C}" type="datetime1">
              <a:rPr lang="uk-UA" smtClean="0"/>
              <a:t>07.06.2014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84FB25D-CF53-48E7-B4FF-5B9FFB7B7513}" type="slidenum">
              <a:rPr lang="uk-UA" smtClean="0"/>
              <a:t>‹#›</a:t>
            </a:fld>
            <a:endParaRPr lang="uk-UA"/>
          </a:p>
        </p:txBody>
      </p:sp>
    </p:spTree>
    <p:extLst>
      <p:ext uri="{BB962C8B-B14F-4D97-AF65-F5344CB8AC3E}">
        <p14:creationId xmlns:p14="http://schemas.microsoft.com/office/powerpoint/2010/main" val="201001573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96976A9-245F-426F-B028-793C74DADF57}" type="datetime1">
              <a:rPr lang="uk-UA" smtClean="0"/>
              <a:t>07.06.2014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84FB25D-CF53-48E7-B4FF-5B9FFB7B7513}" type="slidenum">
              <a:rPr lang="uk-UA" smtClean="0"/>
              <a:t>‹#›</a:t>
            </a:fld>
            <a:endParaRPr lang="uk-U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0422664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A5A7203-6521-4C20-A8ED-649C4C3FDCFD}" type="datetime1">
              <a:rPr lang="uk-UA" smtClean="0"/>
              <a:t>07.06.2014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84FB25D-CF53-48E7-B4FF-5B9FFB7B7513}" type="slidenum">
              <a:rPr lang="uk-UA" smtClean="0"/>
              <a:t>‹#›</a:t>
            </a:fld>
            <a:endParaRPr lang="uk-UA"/>
          </a:p>
        </p:txBody>
      </p:sp>
    </p:spTree>
    <p:extLst>
      <p:ext uri="{BB962C8B-B14F-4D97-AF65-F5344CB8AC3E}">
        <p14:creationId xmlns:p14="http://schemas.microsoft.com/office/powerpoint/2010/main" val="387417577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6B65562-1303-4FEC-9311-CF1611E19913}" type="datetime1">
              <a:rPr lang="uk-UA" smtClean="0"/>
              <a:t>07.06.2014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84FB25D-CF53-48E7-B4FF-5B9FFB7B7513}"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741518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423D628-478A-48AD-8448-66C3D6671A4B}" type="datetime1">
              <a:rPr lang="uk-UA" smtClean="0"/>
              <a:t>07.06.2014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84FB25D-CF53-48E7-B4FF-5B9FFB7B7513}" type="slidenum">
              <a:rPr lang="uk-UA" smtClean="0"/>
              <a:t>‹#›</a:t>
            </a:fld>
            <a:endParaRPr lang="uk-UA"/>
          </a:p>
        </p:txBody>
      </p:sp>
    </p:spTree>
    <p:extLst>
      <p:ext uri="{BB962C8B-B14F-4D97-AF65-F5344CB8AC3E}">
        <p14:creationId xmlns:p14="http://schemas.microsoft.com/office/powerpoint/2010/main" val="306057564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561500B-DD90-471F-A1D9-5F0A20F7A3E1}" type="datetime1">
              <a:rPr lang="uk-UA" smtClean="0"/>
              <a:t>07.06.2014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84FB25D-CF53-48E7-B4FF-5B9FFB7B7513}" type="slidenum">
              <a:rPr lang="uk-UA" smtClean="0"/>
              <a:t>‹#›</a:t>
            </a:fld>
            <a:endParaRPr lang="uk-UA"/>
          </a:p>
        </p:txBody>
      </p:sp>
    </p:spTree>
    <p:extLst>
      <p:ext uri="{BB962C8B-B14F-4D97-AF65-F5344CB8AC3E}">
        <p14:creationId xmlns:p14="http://schemas.microsoft.com/office/powerpoint/2010/main" val="179333798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2392E44-2EF7-4086-A1BA-F9F4ADB67E5B}" type="datetime1">
              <a:rPr lang="uk-UA" smtClean="0"/>
              <a:t>07.06.2014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84FB25D-CF53-48E7-B4FF-5B9FFB7B7513}" type="slidenum">
              <a:rPr lang="uk-UA" smtClean="0"/>
              <a:t>‹#›</a:t>
            </a:fld>
            <a:endParaRPr lang="uk-UA"/>
          </a:p>
        </p:txBody>
      </p:sp>
    </p:spTree>
    <p:extLst>
      <p:ext uri="{BB962C8B-B14F-4D97-AF65-F5344CB8AC3E}">
        <p14:creationId xmlns:p14="http://schemas.microsoft.com/office/powerpoint/2010/main" val="79032749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302653-C0BA-4371-B536-DFBB90D20DAC}" type="datetime1">
              <a:rPr lang="uk-UA" smtClean="0"/>
              <a:t>07.06.2014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84FB25D-CF53-48E7-B4FF-5B9FFB7B7513}" type="slidenum">
              <a:rPr lang="uk-UA" smtClean="0"/>
              <a:t>‹#›</a:t>
            </a:fld>
            <a:endParaRPr lang="uk-UA"/>
          </a:p>
        </p:txBody>
      </p:sp>
    </p:spTree>
    <p:extLst>
      <p:ext uri="{BB962C8B-B14F-4D97-AF65-F5344CB8AC3E}">
        <p14:creationId xmlns:p14="http://schemas.microsoft.com/office/powerpoint/2010/main" val="240443145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994056A-F592-49AA-ACCC-519359D8068B}" type="datetime1">
              <a:rPr lang="uk-UA" smtClean="0"/>
              <a:t>07.06.2014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84FB25D-CF53-48E7-B4FF-5B9FFB7B7513}" type="slidenum">
              <a:rPr lang="uk-UA" smtClean="0"/>
              <a:t>‹#›</a:t>
            </a:fld>
            <a:endParaRPr lang="uk-UA"/>
          </a:p>
        </p:txBody>
      </p:sp>
    </p:spTree>
    <p:extLst>
      <p:ext uri="{BB962C8B-B14F-4D97-AF65-F5344CB8AC3E}">
        <p14:creationId xmlns:p14="http://schemas.microsoft.com/office/powerpoint/2010/main" val="356696190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ABF674C-8538-496A-88F9-C1A8D7BA2288}" type="datetime1">
              <a:rPr lang="uk-UA" smtClean="0"/>
              <a:t>07.06.2014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E84FB25D-CF53-48E7-B4FF-5B9FFB7B7513}" type="slidenum">
              <a:rPr lang="uk-UA" smtClean="0"/>
              <a:t>‹#›</a:t>
            </a:fld>
            <a:endParaRPr lang="uk-UA"/>
          </a:p>
        </p:txBody>
      </p:sp>
    </p:spTree>
    <p:extLst>
      <p:ext uri="{BB962C8B-B14F-4D97-AF65-F5344CB8AC3E}">
        <p14:creationId xmlns:p14="http://schemas.microsoft.com/office/powerpoint/2010/main" val="179476055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9C7D62B-B8C9-4F27-8796-C5F09D4A202B}" type="datetime1">
              <a:rPr lang="uk-UA" smtClean="0"/>
              <a:t>07.06.2014</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E84FB25D-CF53-48E7-B4FF-5B9FFB7B7513}" type="slidenum">
              <a:rPr lang="uk-UA" smtClean="0"/>
              <a:t>‹#›</a:t>
            </a:fld>
            <a:endParaRPr lang="uk-UA"/>
          </a:p>
        </p:txBody>
      </p:sp>
    </p:spTree>
    <p:extLst>
      <p:ext uri="{BB962C8B-B14F-4D97-AF65-F5344CB8AC3E}">
        <p14:creationId xmlns:p14="http://schemas.microsoft.com/office/powerpoint/2010/main" val="250497218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41F07BF-C062-49CF-8B66-B49C51E78A6E}" type="datetime1">
              <a:rPr lang="uk-UA" smtClean="0"/>
              <a:t>07.06.2014</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E84FB25D-CF53-48E7-B4FF-5B9FFB7B7513}" type="slidenum">
              <a:rPr lang="uk-UA" smtClean="0"/>
              <a:t>‹#›</a:t>
            </a:fld>
            <a:endParaRPr lang="uk-UA"/>
          </a:p>
        </p:txBody>
      </p:sp>
    </p:spTree>
    <p:extLst>
      <p:ext uri="{BB962C8B-B14F-4D97-AF65-F5344CB8AC3E}">
        <p14:creationId xmlns:p14="http://schemas.microsoft.com/office/powerpoint/2010/main" val="42307420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268BF8-48A2-4B34-9C8E-FCD0FB8DDE95}" type="datetime1">
              <a:rPr lang="uk-UA" smtClean="0"/>
              <a:t>07.06.2014</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E84FB25D-CF53-48E7-B4FF-5B9FFB7B7513}" type="slidenum">
              <a:rPr lang="uk-UA" smtClean="0"/>
              <a:t>‹#›</a:t>
            </a:fld>
            <a:endParaRPr lang="uk-UA"/>
          </a:p>
        </p:txBody>
      </p:sp>
    </p:spTree>
    <p:extLst>
      <p:ext uri="{BB962C8B-B14F-4D97-AF65-F5344CB8AC3E}">
        <p14:creationId xmlns:p14="http://schemas.microsoft.com/office/powerpoint/2010/main" val="379702537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FD73895C-1893-4EAB-B095-722EDB05107F}" type="datetime1">
              <a:rPr lang="uk-UA" smtClean="0"/>
              <a:t>07.06.2014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E84FB25D-CF53-48E7-B4FF-5B9FFB7B7513}" type="slidenum">
              <a:rPr lang="uk-UA" smtClean="0"/>
              <a:t>‹#›</a:t>
            </a:fld>
            <a:endParaRPr lang="uk-UA"/>
          </a:p>
        </p:txBody>
      </p:sp>
    </p:spTree>
    <p:extLst>
      <p:ext uri="{BB962C8B-B14F-4D97-AF65-F5344CB8AC3E}">
        <p14:creationId xmlns:p14="http://schemas.microsoft.com/office/powerpoint/2010/main" val="199608952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6B9EBBA-60A6-4742-8E15-ABB339914396}" type="datetime1">
              <a:rPr lang="uk-UA" smtClean="0"/>
              <a:t>07.06.2014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E84FB25D-CF53-48E7-B4FF-5B9FFB7B7513}" type="slidenum">
              <a:rPr lang="uk-UA" smtClean="0"/>
              <a:t>‹#›</a:t>
            </a:fld>
            <a:endParaRPr lang="uk-UA"/>
          </a:p>
        </p:txBody>
      </p:sp>
    </p:spTree>
    <p:extLst>
      <p:ext uri="{BB962C8B-B14F-4D97-AF65-F5344CB8AC3E}">
        <p14:creationId xmlns:p14="http://schemas.microsoft.com/office/powerpoint/2010/main" val="17338246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2569DEC-7BB4-4D9D-A265-3295AD309473}" type="datetime1">
              <a:rPr lang="uk-UA" smtClean="0"/>
              <a:t>07.06.2014</a:t>
            </a:fld>
            <a:endParaRPr lang="uk-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84FB25D-CF53-48E7-B4FF-5B9FFB7B7513}" type="slidenum">
              <a:rPr lang="uk-UA" smtClean="0"/>
              <a:t>‹#›</a:t>
            </a:fld>
            <a:endParaRPr lang="uk-UA"/>
          </a:p>
        </p:txBody>
      </p:sp>
    </p:spTree>
    <p:extLst>
      <p:ext uri="{BB962C8B-B14F-4D97-AF65-F5344CB8AC3E}">
        <p14:creationId xmlns:p14="http://schemas.microsoft.com/office/powerpoint/2010/main" val="25971374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fedorova@ksu.ks.ua"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fedorova@ksu.ks.u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9.emf"/><Relationship Id="rId5" Type="http://schemas.openxmlformats.org/officeDocument/2006/relationships/package" Target="../embeddings/_________Microsoft_Word1.docx"/><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https://encrypted-tbn0.gstatic.com/images?q=tbn:ANd9GcQ0LbGxzlKplr2Bk5WJQvctGW__LGjTIECE1qF-U6jHCT0VllTJ"/>
          <p:cNvPicPr>
            <a:picLocks noChangeAspect="1" noChangeArrowheads="1"/>
          </p:cNvPicPr>
          <p:nvPr/>
        </p:nvPicPr>
        <p:blipFill rotWithShape="1">
          <a:blip r:embed="rId2">
            <a:extLst>
              <a:ext uri="{28A0092B-C50C-407E-A947-70E740481C1C}">
                <a14:useLocalDpi xmlns:a14="http://schemas.microsoft.com/office/drawing/2010/main" val="0"/>
              </a:ext>
            </a:extLst>
          </a:blip>
          <a:srcRect t="13205"/>
          <a:stretch/>
        </p:blipFill>
        <p:spPr bwMode="auto">
          <a:xfrm>
            <a:off x="1888611" y="3931595"/>
            <a:ext cx="4541707" cy="265688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Заголовок 1"/>
          <p:cNvSpPr>
            <a:spLocks noGrp="1"/>
          </p:cNvSpPr>
          <p:nvPr>
            <p:ph type="ctrTitle"/>
          </p:nvPr>
        </p:nvSpPr>
        <p:spPr>
          <a:xfrm>
            <a:off x="1507067" y="217170"/>
            <a:ext cx="7646981" cy="3520817"/>
          </a:xfrm>
          <a:effectLst>
            <a:outerShdw blurRad="50800" dist="38100" dir="18900000" algn="bl" rotWithShape="0">
              <a:prstClr val="black">
                <a:alpha val="40000"/>
              </a:prstClr>
            </a:outerShdw>
          </a:effectLst>
        </p:spPr>
        <p:txBody>
          <a:bodyPr>
            <a:normAutofit fontScale="90000"/>
          </a:bodyPr>
          <a:lstStyle/>
          <a:p>
            <a:r>
              <a:rPr lang="en-US" b="1" dirty="0"/>
              <a:t>A</a:t>
            </a:r>
            <a:r>
              <a:rPr lang="uk-UA" b="1" dirty="0" err="1"/>
              <a:t>uditing</a:t>
            </a:r>
            <a:r>
              <a:rPr lang="uk-UA" b="1" dirty="0"/>
              <a:t> </a:t>
            </a:r>
            <a:r>
              <a:rPr lang="uk-UA" b="1" dirty="0" err="1"/>
              <a:t>services</a:t>
            </a:r>
            <a:r>
              <a:rPr lang="en-US" b="1" dirty="0"/>
              <a:t> for assurance in evaluation of companies’ information systems (technologies) </a:t>
            </a:r>
            <a:r>
              <a:rPr lang="en-US" b="1" dirty="0" smtClean="0"/>
              <a:t>efficiency</a:t>
            </a:r>
            <a:endParaRPr lang="uk-UA" dirty="0"/>
          </a:p>
        </p:txBody>
      </p:sp>
      <p:sp>
        <p:nvSpPr>
          <p:cNvPr id="3" name="Подзаголовок 2"/>
          <p:cNvSpPr>
            <a:spLocks noGrp="1"/>
          </p:cNvSpPr>
          <p:nvPr>
            <p:ph type="subTitle" idx="1"/>
          </p:nvPr>
        </p:nvSpPr>
        <p:spPr>
          <a:xfrm>
            <a:off x="6581670" y="4113586"/>
            <a:ext cx="2843684" cy="1927776"/>
          </a:xfrm>
        </p:spPr>
        <p:txBody>
          <a:bodyPr>
            <a:normAutofit/>
          </a:bodyPr>
          <a:lstStyle/>
          <a:p>
            <a:pPr algn="ctr"/>
            <a:r>
              <a:rPr lang="en-US" sz="2000" b="1" dirty="0" smtClean="0"/>
              <a:t>Kherson State University</a:t>
            </a:r>
          </a:p>
          <a:p>
            <a:r>
              <a:rPr lang="en-US" sz="2000" b="1" dirty="0" err="1" smtClean="0"/>
              <a:t>Samchynska</a:t>
            </a:r>
            <a:r>
              <a:rPr lang="en-US" sz="2000" b="1" dirty="0" smtClean="0"/>
              <a:t> </a:t>
            </a:r>
            <a:r>
              <a:rPr lang="en-US" sz="2000" b="1" dirty="0" err="1" smtClean="0"/>
              <a:t>Yaroslava</a:t>
            </a:r>
            <a:endParaRPr lang="en-US" sz="2000" b="1" dirty="0" smtClean="0"/>
          </a:p>
          <a:p>
            <a:r>
              <a:rPr lang="en-US" sz="2000" b="1" dirty="0" smtClean="0">
                <a:hlinkClick r:id="rId3"/>
              </a:rPr>
              <a:t>fedorova@ksu.ks.ua</a:t>
            </a:r>
            <a:r>
              <a:rPr lang="en-US" sz="2000" b="1" dirty="0" smtClean="0"/>
              <a:t> </a:t>
            </a:r>
            <a:endParaRPr lang="uk-UA" sz="2000" b="1" dirty="0"/>
          </a:p>
        </p:txBody>
      </p:sp>
      <p:sp>
        <p:nvSpPr>
          <p:cNvPr id="4" name="Номер слайда 3"/>
          <p:cNvSpPr>
            <a:spLocks noGrp="1"/>
          </p:cNvSpPr>
          <p:nvPr>
            <p:ph type="sldNum" sz="quarter" idx="12"/>
          </p:nvPr>
        </p:nvSpPr>
        <p:spPr/>
        <p:txBody>
          <a:bodyPr/>
          <a:lstStyle/>
          <a:p>
            <a:fld id="{E84FB25D-CF53-48E7-B4FF-5B9FFB7B7513}" type="slidenum">
              <a:rPr lang="uk-UA" smtClean="0"/>
              <a:t>1</a:t>
            </a:fld>
            <a:endParaRPr lang="uk-UA"/>
          </a:p>
        </p:txBody>
      </p:sp>
    </p:spTree>
    <p:extLst>
      <p:ext uri="{BB962C8B-B14F-4D97-AF65-F5344CB8AC3E}">
        <p14:creationId xmlns:p14="http://schemas.microsoft.com/office/powerpoint/2010/main" val="326011992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3462553343"/>
              </p:ext>
            </p:extLst>
          </p:nvPr>
        </p:nvGraphicFramePr>
        <p:xfrm>
          <a:off x="156210" y="80010"/>
          <a:ext cx="11510010" cy="67779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Прямоугольник 4"/>
          <p:cNvSpPr/>
          <p:nvPr/>
        </p:nvSpPr>
        <p:spPr>
          <a:xfrm>
            <a:off x="156210" y="5319236"/>
            <a:ext cx="6096000" cy="1323439"/>
          </a:xfrm>
          <a:prstGeom prst="rect">
            <a:avLst/>
          </a:prstGeom>
        </p:spPr>
        <p:txBody>
          <a:bodyPr>
            <a:spAutoFit/>
          </a:bodyPr>
          <a:lstStyle/>
          <a:p>
            <a:pPr indent="144145" algn="just" hangingPunct="0">
              <a:spcAft>
                <a:spcPts val="0"/>
              </a:spcAft>
            </a:pPr>
            <a:r>
              <a:rPr lang="en-US" sz="2000" dirty="0" smtClean="0">
                <a:solidFill>
                  <a:srgbClr val="0070C0"/>
                </a:solidFill>
                <a:effectLst/>
                <a:latin typeface="Times" panose="02020603050405020304" pitchFamily="18" charset="0"/>
                <a:ea typeface="Times New Roman" panose="02020603050405020304" pitchFamily="18" charset="0"/>
                <a:cs typeface="Times New Roman" panose="02020603050405020304" pitchFamily="18" charset="0"/>
              </a:rPr>
              <a:t>The stages of audit focus on evaluation and analysis of information systems and technologies from the viewpoint of their cost for a whole company’s business on condition that rational expenses and reasonable risks are granted.</a:t>
            </a:r>
            <a:endParaRPr lang="uk-UA" sz="2000" dirty="0">
              <a:solidFill>
                <a:srgbClr val="0070C0"/>
              </a:solidFill>
              <a:effectLst/>
              <a:latin typeface="Times" panose="02020603050405020304" pitchFamily="18" charset="0"/>
              <a:ea typeface="Times New Roman" panose="02020603050405020304" pitchFamily="18" charset="0"/>
              <a:cs typeface="Times New Roman" panose="02020603050405020304" pitchFamily="18" charset="0"/>
            </a:endParaRPr>
          </a:p>
        </p:txBody>
      </p:sp>
      <p:sp>
        <p:nvSpPr>
          <p:cNvPr id="6" name="Номер слайда 5"/>
          <p:cNvSpPr>
            <a:spLocks noGrp="1"/>
          </p:cNvSpPr>
          <p:nvPr>
            <p:ph type="sldNum" sz="quarter" idx="12"/>
          </p:nvPr>
        </p:nvSpPr>
        <p:spPr/>
        <p:txBody>
          <a:bodyPr/>
          <a:lstStyle/>
          <a:p>
            <a:fld id="{E84FB25D-CF53-48E7-B4FF-5B9FFB7B7513}" type="slidenum">
              <a:rPr lang="uk-UA" smtClean="0"/>
              <a:t>10</a:t>
            </a:fld>
            <a:endParaRPr lang="uk-UA"/>
          </a:p>
        </p:txBody>
      </p:sp>
      <p:sp>
        <p:nvSpPr>
          <p:cNvPr id="2" name="Заголовок 1"/>
          <p:cNvSpPr>
            <a:spLocks noGrp="1"/>
          </p:cNvSpPr>
          <p:nvPr>
            <p:ph type="title"/>
          </p:nvPr>
        </p:nvSpPr>
        <p:spPr>
          <a:xfrm>
            <a:off x="6351270" y="0"/>
            <a:ext cx="5840730" cy="1794510"/>
          </a:xfrm>
        </p:spPr>
        <p:txBody>
          <a:bodyPr>
            <a:noAutofit/>
          </a:bodyPr>
          <a:lstStyle/>
          <a:p>
            <a:r>
              <a:rPr lang="en-US" sz="2000" dirty="0"/>
              <a:t>We shall propose </a:t>
            </a:r>
            <a:r>
              <a:rPr lang="ru-RU" sz="2000" dirty="0" smtClean="0"/>
              <a:t/>
            </a:r>
            <a:br>
              <a:rPr lang="ru-RU" sz="2000" dirty="0" smtClean="0"/>
            </a:br>
            <a:r>
              <a:rPr lang="en-US" sz="2400" i="1" dirty="0" smtClean="0">
                <a:solidFill>
                  <a:srgbClr val="C00000"/>
                </a:solidFill>
              </a:rPr>
              <a:t>the </a:t>
            </a:r>
            <a:r>
              <a:rPr lang="en-US" sz="2400" i="1" dirty="0">
                <a:solidFill>
                  <a:srgbClr val="C00000"/>
                </a:solidFill>
              </a:rPr>
              <a:t>program of auditing services for evaluation of IT efficiency </a:t>
            </a:r>
            <a:r>
              <a:rPr lang="en-US" sz="2000" dirty="0"/>
              <a:t>over the course of which a company’s IT processes and resources are examined.</a:t>
            </a:r>
            <a:r>
              <a:rPr lang="uk-UA" sz="2000" dirty="0"/>
              <a:t/>
            </a:r>
            <a:br>
              <a:rPr lang="uk-UA" sz="2000" dirty="0"/>
            </a:br>
            <a:endParaRPr lang="uk-UA" sz="2000" dirty="0"/>
          </a:p>
        </p:txBody>
      </p:sp>
    </p:spTree>
    <p:extLst>
      <p:ext uri="{BB962C8B-B14F-4D97-AF65-F5344CB8AC3E}">
        <p14:creationId xmlns:p14="http://schemas.microsoft.com/office/powerpoint/2010/main" val="322173170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9" fill="hold" grpId="0" nodeType="clickEffect">
                                  <p:stCondLst>
                                    <p:cond delay="0"/>
                                  </p:stCondLst>
                                  <p:childTnLst>
                                    <p:set>
                                      <p:cBhvr>
                                        <p:cTn id="10" dur="1" fill="hold">
                                          <p:stCondLst>
                                            <p:cond delay="0"/>
                                          </p:stCondLst>
                                        </p:cTn>
                                        <p:tgtEl>
                                          <p:spTgt spid="4">
                                            <p:graphicEl>
                                              <a:dgm id="{663FA66D-252E-400C-8484-E28F4E6ACA9C}"/>
                                            </p:graphicEl>
                                          </p:spTgt>
                                        </p:tgtEl>
                                        <p:attrNameLst>
                                          <p:attrName>style.visibility</p:attrName>
                                        </p:attrNameLst>
                                      </p:cBhvr>
                                      <p:to>
                                        <p:strVal val="visible"/>
                                      </p:to>
                                    </p:set>
                                    <p:anim calcmode="lin" valueType="num">
                                      <p:cBhvr additive="base">
                                        <p:cTn id="11" dur="500" fill="hold"/>
                                        <p:tgtEl>
                                          <p:spTgt spid="4">
                                            <p:graphicEl>
                                              <a:dgm id="{663FA66D-252E-400C-8484-E28F4E6ACA9C}"/>
                                            </p:graphic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4">
                                            <p:graphicEl>
                                              <a:dgm id="{663FA66D-252E-400C-8484-E28F4E6ACA9C}"/>
                                            </p:graphicEl>
                                          </p:spTgt>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4">
                                            <p:graphicEl>
                                              <a:dgm id="{80F972EB-649F-4E6B-9366-20EBD0D8D7DA}"/>
                                            </p:graphicEl>
                                          </p:spTgt>
                                        </p:tgtEl>
                                        <p:attrNameLst>
                                          <p:attrName>style.visibility</p:attrName>
                                        </p:attrNameLst>
                                      </p:cBhvr>
                                      <p:to>
                                        <p:strVal val="visible"/>
                                      </p:to>
                                    </p:set>
                                    <p:anim calcmode="lin" valueType="num">
                                      <p:cBhvr additive="base">
                                        <p:cTn id="15" dur="500" fill="hold"/>
                                        <p:tgtEl>
                                          <p:spTgt spid="4">
                                            <p:graphicEl>
                                              <a:dgm id="{80F972EB-649F-4E6B-9366-20EBD0D8D7DA}"/>
                                            </p:graphic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4">
                                            <p:graphicEl>
                                              <a:dgm id="{80F972EB-649F-4E6B-9366-20EBD0D8D7DA}"/>
                                            </p:graphicEl>
                                          </p:spTgt>
                                        </p:tgtEl>
                                        <p:attrNameLst>
                                          <p:attrName>ppt_y</p:attrName>
                                        </p:attrNameLst>
                                      </p:cBhvr>
                                      <p:tavLst>
                                        <p:tav tm="0">
                                          <p:val>
                                            <p:strVal val="0-#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9" fill="hold" grpId="0" nodeType="clickEffect">
                                  <p:stCondLst>
                                    <p:cond delay="0"/>
                                  </p:stCondLst>
                                  <p:childTnLst>
                                    <p:set>
                                      <p:cBhvr>
                                        <p:cTn id="20" dur="1" fill="hold">
                                          <p:stCondLst>
                                            <p:cond delay="0"/>
                                          </p:stCondLst>
                                        </p:cTn>
                                        <p:tgtEl>
                                          <p:spTgt spid="4">
                                            <p:graphicEl>
                                              <a:dgm id="{2FB61CBF-FA3E-4BE6-8953-E72440D901AB}"/>
                                            </p:graphicEl>
                                          </p:spTgt>
                                        </p:tgtEl>
                                        <p:attrNameLst>
                                          <p:attrName>style.visibility</p:attrName>
                                        </p:attrNameLst>
                                      </p:cBhvr>
                                      <p:to>
                                        <p:strVal val="visible"/>
                                      </p:to>
                                    </p:set>
                                    <p:anim calcmode="lin" valueType="num">
                                      <p:cBhvr additive="base">
                                        <p:cTn id="21" dur="500" fill="hold"/>
                                        <p:tgtEl>
                                          <p:spTgt spid="4">
                                            <p:graphicEl>
                                              <a:dgm id="{2FB61CBF-FA3E-4BE6-8953-E72440D901AB}"/>
                                            </p:graphic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4">
                                            <p:graphicEl>
                                              <a:dgm id="{2FB61CBF-FA3E-4BE6-8953-E72440D901AB}"/>
                                            </p:graphicEl>
                                          </p:spTgt>
                                        </p:tgtEl>
                                        <p:attrNameLst>
                                          <p:attrName>ppt_y</p:attrName>
                                        </p:attrNameLst>
                                      </p:cBhvr>
                                      <p:tavLst>
                                        <p:tav tm="0">
                                          <p:val>
                                            <p:strVal val="0-#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9" fill="hold" grpId="0" nodeType="clickEffect">
                                  <p:stCondLst>
                                    <p:cond delay="0"/>
                                  </p:stCondLst>
                                  <p:childTnLst>
                                    <p:set>
                                      <p:cBhvr>
                                        <p:cTn id="26" dur="1" fill="hold">
                                          <p:stCondLst>
                                            <p:cond delay="0"/>
                                          </p:stCondLst>
                                        </p:cTn>
                                        <p:tgtEl>
                                          <p:spTgt spid="4">
                                            <p:graphicEl>
                                              <a:dgm id="{6CCFC5F8-D687-42FD-A8A7-1D20EE1285D0}"/>
                                            </p:graphicEl>
                                          </p:spTgt>
                                        </p:tgtEl>
                                        <p:attrNameLst>
                                          <p:attrName>style.visibility</p:attrName>
                                        </p:attrNameLst>
                                      </p:cBhvr>
                                      <p:to>
                                        <p:strVal val="visible"/>
                                      </p:to>
                                    </p:set>
                                    <p:anim calcmode="lin" valueType="num">
                                      <p:cBhvr additive="base">
                                        <p:cTn id="27" dur="500" fill="hold"/>
                                        <p:tgtEl>
                                          <p:spTgt spid="4">
                                            <p:graphicEl>
                                              <a:dgm id="{6CCFC5F8-D687-42FD-A8A7-1D20EE1285D0}"/>
                                            </p:graphic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4">
                                            <p:graphicEl>
                                              <a:dgm id="{6CCFC5F8-D687-42FD-A8A7-1D20EE1285D0}"/>
                                            </p:graphicEl>
                                          </p:spTgt>
                                        </p:tgtEl>
                                        <p:attrNameLst>
                                          <p:attrName>ppt_y</p:attrName>
                                        </p:attrNameLst>
                                      </p:cBhvr>
                                      <p:tavLst>
                                        <p:tav tm="0">
                                          <p:val>
                                            <p:strVal val="0-#ppt_h/2"/>
                                          </p:val>
                                        </p:tav>
                                        <p:tav tm="100000">
                                          <p:val>
                                            <p:strVal val="#ppt_y"/>
                                          </p:val>
                                        </p:tav>
                                      </p:tavLst>
                                    </p:anim>
                                  </p:childTnLst>
                                </p:cTn>
                              </p:par>
                              <p:par>
                                <p:cTn id="29" presetID="2" presetClass="entr" presetSubtype="9" fill="hold" grpId="0" nodeType="withEffect">
                                  <p:stCondLst>
                                    <p:cond delay="0"/>
                                  </p:stCondLst>
                                  <p:childTnLst>
                                    <p:set>
                                      <p:cBhvr>
                                        <p:cTn id="30" dur="1" fill="hold">
                                          <p:stCondLst>
                                            <p:cond delay="0"/>
                                          </p:stCondLst>
                                        </p:cTn>
                                        <p:tgtEl>
                                          <p:spTgt spid="4">
                                            <p:graphicEl>
                                              <a:dgm id="{7B82E73C-70C8-4FDE-B682-55C0F8539A90}"/>
                                            </p:graphicEl>
                                          </p:spTgt>
                                        </p:tgtEl>
                                        <p:attrNameLst>
                                          <p:attrName>style.visibility</p:attrName>
                                        </p:attrNameLst>
                                      </p:cBhvr>
                                      <p:to>
                                        <p:strVal val="visible"/>
                                      </p:to>
                                    </p:set>
                                    <p:anim calcmode="lin" valueType="num">
                                      <p:cBhvr additive="base">
                                        <p:cTn id="31" dur="500" fill="hold"/>
                                        <p:tgtEl>
                                          <p:spTgt spid="4">
                                            <p:graphicEl>
                                              <a:dgm id="{7B82E73C-70C8-4FDE-B682-55C0F8539A90}"/>
                                            </p:graphic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
                                            <p:graphicEl>
                                              <a:dgm id="{7B82E73C-70C8-4FDE-B682-55C0F8539A90}"/>
                                            </p:graphic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9" fill="hold" grpId="0" nodeType="clickEffect">
                                  <p:stCondLst>
                                    <p:cond delay="0"/>
                                  </p:stCondLst>
                                  <p:childTnLst>
                                    <p:set>
                                      <p:cBhvr>
                                        <p:cTn id="36" dur="1" fill="hold">
                                          <p:stCondLst>
                                            <p:cond delay="0"/>
                                          </p:stCondLst>
                                        </p:cTn>
                                        <p:tgtEl>
                                          <p:spTgt spid="4">
                                            <p:graphicEl>
                                              <a:dgm id="{C84DD61A-1FCB-4070-B0AD-A049462DF3F9}"/>
                                            </p:graphicEl>
                                          </p:spTgt>
                                        </p:tgtEl>
                                        <p:attrNameLst>
                                          <p:attrName>style.visibility</p:attrName>
                                        </p:attrNameLst>
                                      </p:cBhvr>
                                      <p:to>
                                        <p:strVal val="visible"/>
                                      </p:to>
                                    </p:set>
                                    <p:anim calcmode="lin" valueType="num">
                                      <p:cBhvr additive="base">
                                        <p:cTn id="37" dur="500" fill="hold"/>
                                        <p:tgtEl>
                                          <p:spTgt spid="4">
                                            <p:graphicEl>
                                              <a:dgm id="{C84DD61A-1FCB-4070-B0AD-A049462DF3F9}"/>
                                            </p:graphic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
                                            <p:graphicEl>
                                              <a:dgm id="{C84DD61A-1FCB-4070-B0AD-A049462DF3F9}"/>
                                            </p:graphic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9" fill="hold" grpId="0" nodeType="clickEffect">
                                  <p:stCondLst>
                                    <p:cond delay="0"/>
                                  </p:stCondLst>
                                  <p:childTnLst>
                                    <p:set>
                                      <p:cBhvr>
                                        <p:cTn id="42" dur="1" fill="hold">
                                          <p:stCondLst>
                                            <p:cond delay="0"/>
                                          </p:stCondLst>
                                        </p:cTn>
                                        <p:tgtEl>
                                          <p:spTgt spid="4">
                                            <p:graphicEl>
                                              <a:dgm id="{A092A3D9-BDFD-4953-9CC2-EF291A0ADD84}"/>
                                            </p:graphicEl>
                                          </p:spTgt>
                                        </p:tgtEl>
                                        <p:attrNameLst>
                                          <p:attrName>style.visibility</p:attrName>
                                        </p:attrNameLst>
                                      </p:cBhvr>
                                      <p:to>
                                        <p:strVal val="visible"/>
                                      </p:to>
                                    </p:set>
                                    <p:anim calcmode="lin" valueType="num">
                                      <p:cBhvr additive="base">
                                        <p:cTn id="43" dur="500" fill="hold"/>
                                        <p:tgtEl>
                                          <p:spTgt spid="4">
                                            <p:graphicEl>
                                              <a:dgm id="{A092A3D9-BDFD-4953-9CC2-EF291A0ADD84}"/>
                                            </p:graphic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
                                            <p:graphicEl>
                                              <a:dgm id="{A092A3D9-BDFD-4953-9CC2-EF291A0ADD84}"/>
                                            </p:graphicEl>
                                          </p:spTgt>
                                        </p:tgtEl>
                                        <p:attrNameLst>
                                          <p:attrName>ppt_y</p:attrName>
                                        </p:attrNameLst>
                                      </p:cBhvr>
                                      <p:tavLst>
                                        <p:tav tm="0">
                                          <p:val>
                                            <p:strVal val="0-#ppt_h/2"/>
                                          </p:val>
                                        </p:tav>
                                        <p:tav tm="100000">
                                          <p:val>
                                            <p:strVal val="#ppt_y"/>
                                          </p:val>
                                        </p:tav>
                                      </p:tavLst>
                                    </p:anim>
                                  </p:childTnLst>
                                </p:cTn>
                              </p:par>
                              <p:par>
                                <p:cTn id="45" presetID="2" presetClass="entr" presetSubtype="9" fill="hold" grpId="0" nodeType="withEffect">
                                  <p:stCondLst>
                                    <p:cond delay="0"/>
                                  </p:stCondLst>
                                  <p:childTnLst>
                                    <p:set>
                                      <p:cBhvr>
                                        <p:cTn id="46" dur="1" fill="hold">
                                          <p:stCondLst>
                                            <p:cond delay="0"/>
                                          </p:stCondLst>
                                        </p:cTn>
                                        <p:tgtEl>
                                          <p:spTgt spid="4">
                                            <p:graphicEl>
                                              <a:dgm id="{E88210DB-84AA-473E-8073-FB74EF30A39F}"/>
                                            </p:graphicEl>
                                          </p:spTgt>
                                        </p:tgtEl>
                                        <p:attrNameLst>
                                          <p:attrName>style.visibility</p:attrName>
                                        </p:attrNameLst>
                                      </p:cBhvr>
                                      <p:to>
                                        <p:strVal val="visible"/>
                                      </p:to>
                                    </p:set>
                                    <p:anim calcmode="lin" valueType="num">
                                      <p:cBhvr additive="base">
                                        <p:cTn id="47" dur="500" fill="hold"/>
                                        <p:tgtEl>
                                          <p:spTgt spid="4">
                                            <p:graphicEl>
                                              <a:dgm id="{E88210DB-84AA-473E-8073-FB74EF30A39F}"/>
                                            </p:graphic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4">
                                            <p:graphicEl>
                                              <a:dgm id="{E88210DB-84AA-473E-8073-FB74EF30A39F}"/>
                                            </p:graphicEl>
                                          </p:spTgt>
                                        </p:tgtEl>
                                        <p:attrNameLst>
                                          <p:attrName>ppt_y</p:attrName>
                                        </p:attrNameLst>
                                      </p:cBhvr>
                                      <p:tavLst>
                                        <p:tav tm="0">
                                          <p:val>
                                            <p:strVal val="0-#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9" fill="hold" grpId="0" nodeType="clickEffect">
                                  <p:stCondLst>
                                    <p:cond delay="0"/>
                                  </p:stCondLst>
                                  <p:childTnLst>
                                    <p:set>
                                      <p:cBhvr>
                                        <p:cTn id="52" dur="1" fill="hold">
                                          <p:stCondLst>
                                            <p:cond delay="0"/>
                                          </p:stCondLst>
                                        </p:cTn>
                                        <p:tgtEl>
                                          <p:spTgt spid="4">
                                            <p:graphicEl>
                                              <a:dgm id="{7D565052-1392-4B2B-A158-FC7B2BB84A22}"/>
                                            </p:graphicEl>
                                          </p:spTgt>
                                        </p:tgtEl>
                                        <p:attrNameLst>
                                          <p:attrName>style.visibility</p:attrName>
                                        </p:attrNameLst>
                                      </p:cBhvr>
                                      <p:to>
                                        <p:strVal val="visible"/>
                                      </p:to>
                                    </p:set>
                                    <p:anim calcmode="lin" valueType="num">
                                      <p:cBhvr additive="base">
                                        <p:cTn id="53" dur="500" fill="hold"/>
                                        <p:tgtEl>
                                          <p:spTgt spid="4">
                                            <p:graphicEl>
                                              <a:dgm id="{7D565052-1392-4B2B-A158-FC7B2BB84A22}"/>
                                            </p:graphic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4">
                                            <p:graphicEl>
                                              <a:dgm id="{7D565052-1392-4B2B-A158-FC7B2BB84A22}"/>
                                            </p:graphicEl>
                                          </p:spTgt>
                                        </p:tgtEl>
                                        <p:attrNameLst>
                                          <p:attrName>ppt_y</p:attrName>
                                        </p:attrNameLst>
                                      </p:cBhvr>
                                      <p:tavLst>
                                        <p:tav tm="0">
                                          <p:val>
                                            <p:strVal val="0-#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9" fill="hold" grpId="0" nodeType="clickEffect">
                                  <p:stCondLst>
                                    <p:cond delay="0"/>
                                  </p:stCondLst>
                                  <p:childTnLst>
                                    <p:set>
                                      <p:cBhvr>
                                        <p:cTn id="58" dur="1" fill="hold">
                                          <p:stCondLst>
                                            <p:cond delay="0"/>
                                          </p:stCondLst>
                                        </p:cTn>
                                        <p:tgtEl>
                                          <p:spTgt spid="4">
                                            <p:graphicEl>
                                              <a:dgm id="{89384132-1CA4-45AB-B7F8-15A98F177EB8}"/>
                                            </p:graphicEl>
                                          </p:spTgt>
                                        </p:tgtEl>
                                        <p:attrNameLst>
                                          <p:attrName>style.visibility</p:attrName>
                                        </p:attrNameLst>
                                      </p:cBhvr>
                                      <p:to>
                                        <p:strVal val="visible"/>
                                      </p:to>
                                    </p:set>
                                    <p:anim calcmode="lin" valueType="num">
                                      <p:cBhvr additive="base">
                                        <p:cTn id="59" dur="500" fill="hold"/>
                                        <p:tgtEl>
                                          <p:spTgt spid="4">
                                            <p:graphicEl>
                                              <a:dgm id="{89384132-1CA4-45AB-B7F8-15A98F177EB8}"/>
                                            </p:graphic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4">
                                            <p:graphicEl>
                                              <a:dgm id="{89384132-1CA4-45AB-B7F8-15A98F177EB8}"/>
                                            </p:graphicEl>
                                          </p:spTgt>
                                        </p:tgtEl>
                                        <p:attrNameLst>
                                          <p:attrName>ppt_y</p:attrName>
                                        </p:attrNameLst>
                                      </p:cBhvr>
                                      <p:tavLst>
                                        <p:tav tm="0">
                                          <p:val>
                                            <p:strVal val="0-#ppt_h/2"/>
                                          </p:val>
                                        </p:tav>
                                        <p:tav tm="100000">
                                          <p:val>
                                            <p:strVal val="#ppt_y"/>
                                          </p:val>
                                        </p:tav>
                                      </p:tavLst>
                                    </p:anim>
                                  </p:childTnLst>
                                </p:cTn>
                              </p:par>
                              <p:par>
                                <p:cTn id="61" presetID="2" presetClass="entr" presetSubtype="9" fill="hold" grpId="0" nodeType="withEffect">
                                  <p:stCondLst>
                                    <p:cond delay="0"/>
                                  </p:stCondLst>
                                  <p:childTnLst>
                                    <p:set>
                                      <p:cBhvr>
                                        <p:cTn id="62" dur="1" fill="hold">
                                          <p:stCondLst>
                                            <p:cond delay="0"/>
                                          </p:stCondLst>
                                        </p:cTn>
                                        <p:tgtEl>
                                          <p:spTgt spid="4">
                                            <p:graphicEl>
                                              <a:dgm id="{D81A7339-F102-41E5-9A6B-71F28F96BC62}"/>
                                            </p:graphicEl>
                                          </p:spTgt>
                                        </p:tgtEl>
                                        <p:attrNameLst>
                                          <p:attrName>style.visibility</p:attrName>
                                        </p:attrNameLst>
                                      </p:cBhvr>
                                      <p:to>
                                        <p:strVal val="visible"/>
                                      </p:to>
                                    </p:set>
                                    <p:anim calcmode="lin" valueType="num">
                                      <p:cBhvr additive="base">
                                        <p:cTn id="63" dur="500" fill="hold"/>
                                        <p:tgtEl>
                                          <p:spTgt spid="4">
                                            <p:graphicEl>
                                              <a:dgm id="{D81A7339-F102-41E5-9A6B-71F28F96BC62}"/>
                                            </p:graphicEl>
                                          </p:spTgt>
                                        </p:tgtEl>
                                        <p:attrNameLst>
                                          <p:attrName>ppt_x</p:attrName>
                                        </p:attrNameLst>
                                      </p:cBhvr>
                                      <p:tavLst>
                                        <p:tav tm="0">
                                          <p:val>
                                            <p:strVal val="0-#ppt_w/2"/>
                                          </p:val>
                                        </p:tav>
                                        <p:tav tm="100000">
                                          <p:val>
                                            <p:strVal val="#ppt_x"/>
                                          </p:val>
                                        </p:tav>
                                      </p:tavLst>
                                    </p:anim>
                                    <p:anim calcmode="lin" valueType="num">
                                      <p:cBhvr additive="base">
                                        <p:cTn id="64" dur="500" fill="hold"/>
                                        <p:tgtEl>
                                          <p:spTgt spid="4">
                                            <p:graphicEl>
                                              <a:dgm id="{D81A7339-F102-41E5-9A6B-71F28F96BC62}"/>
                                            </p:graphicEl>
                                          </p:spTgt>
                                        </p:tgtEl>
                                        <p:attrNameLst>
                                          <p:attrName>ppt_y</p:attrName>
                                        </p:attrNameLst>
                                      </p:cBhvr>
                                      <p:tavLst>
                                        <p:tav tm="0">
                                          <p:val>
                                            <p:strVal val="0-#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9" fill="hold" grpId="0" nodeType="clickEffect">
                                  <p:stCondLst>
                                    <p:cond delay="0"/>
                                  </p:stCondLst>
                                  <p:childTnLst>
                                    <p:set>
                                      <p:cBhvr>
                                        <p:cTn id="68" dur="1" fill="hold">
                                          <p:stCondLst>
                                            <p:cond delay="0"/>
                                          </p:stCondLst>
                                        </p:cTn>
                                        <p:tgtEl>
                                          <p:spTgt spid="4">
                                            <p:graphicEl>
                                              <a:dgm id="{8C1AF3D6-656E-4868-B40A-69FC5ED43573}"/>
                                            </p:graphicEl>
                                          </p:spTgt>
                                        </p:tgtEl>
                                        <p:attrNameLst>
                                          <p:attrName>style.visibility</p:attrName>
                                        </p:attrNameLst>
                                      </p:cBhvr>
                                      <p:to>
                                        <p:strVal val="visible"/>
                                      </p:to>
                                    </p:set>
                                    <p:anim calcmode="lin" valueType="num">
                                      <p:cBhvr additive="base">
                                        <p:cTn id="69" dur="500" fill="hold"/>
                                        <p:tgtEl>
                                          <p:spTgt spid="4">
                                            <p:graphicEl>
                                              <a:dgm id="{8C1AF3D6-656E-4868-B40A-69FC5ED43573}"/>
                                            </p:graphicEl>
                                          </p:spTgt>
                                        </p:tgtEl>
                                        <p:attrNameLst>
                                          <p:attrName>ppt_x</p:attrName>
                                        </p:attrNameLst>
                                      </p:cBhvr>
                                      <p:tavLst>
                                        <p:tav tm="0">
                                          <p:val>
                                            <p:strVal val="0-#ppt_w/2"/>
                                          </p:val>
                                        </p:tav>
                                        <p:tav tm="100000">
                                          <p:val>
                                            <p:strVal val="#ppt_x"/>
                                          </p:val>
                                        </p:tav>
                                      </p:tavLst>
                                    </p:anim>
                                    <p:anim calcmode="lin" valueType="num">
                                      <p:cBhvr additive="base">
                                        <p:cTn id="70" dur="500" fill="hold"/>
                                        <p:tgtEl>
                                          <p:spTgt spid="4">
                                            <p:graphicEl>
                                              <a:dgm id="{8C1AF3D6-656E-4868-B40A-69FC5ED43573}"/>
                                            </p:graphicEl>
                                          </p:spTgt>
                                        </p:tgtEl>
                                        <p:attrNameLst>
                                          <p:attrName>ppt_y</p:attrName>
                                        </p:attrNameLst>
                                      </p:cBhvr>
                                      <p:tavLst>
                                        <p:tav tm="0">
                                          <p:val>
                                            <p:strVal val="0-#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9" fill="hold" grpId="0" nodeType="clickEffect">
                                  <p:stCondLst>
                                    <p:cond delay="0"/>
                                  </p:stCondLst>
                                  <p:childTnLst>
                                    <p:set>
                                      <p:cBhvr>
                                        <p:cTn id="74" dur="1" fill="hold">
                                          <p:stCondLst>
                                            <p:cond delay="0"/>
                                          </p:stCondLst>
                                        </p:cTn>
                                        <p:tgtEl>
                                          <p:spTgt spid="4">
                                            <p:graphicEl>
                                              <a:dgm id="{1FDB1F4A-422E-4592-9D48-F6FEFC19B398}"/>
                                            </p:graphicEl>
                                          </p:spTgt>
                                        </p:tgtEl>
                                        <p:attrNameLst>
                                          <p:attrName>style.visibility</p:attrName>
                                        </p:attrNameLst>
                                      </p:cBhvr>
                                      <p:to>
                                        <p:strVal val="visible"/>
                                      </p:to>
                                    </p:set>
                                    <p:anim calcmode="lin" valueType="num">
                                      <p:cBhvr additive="base">
                                        <p:cTn id="75" dur="500" fill="hold"/>
                                        <p:tgtEl>
                                          <p:spTgt spid="4">
                                            <p:graphicEl>
                                              <a:dgm id="{1FDB1F4A-422E-4592-9D48-F6FEFC19B398}"/>
                                            </p:graphicEl>
                                          </p:spTgt>
                                        </p:tgtEl>
                                        <p:attrNameLst>
                                          <p:attrName>ppt_x</p:attrName>
                                        </p:attrNameLst>
                                      </p:cBhvr>
                                      <p:tavLst>
                                        <p:tav tm="0">
                                          <p:val>
                                            <p:strVal val="0-#ppt_w/2"/>
                                          </p:val>
                                        </p:tav>
                                        <p:tav tm="100000">
                                          <p:val>
                                            <p:strVal val="#ppt_x"/>
                                          </p:val>
                                        </p:tav>
                                      </p:tavLst>
                                    </p:anim>
                                    <p:anim calcmode="lin" valueType="num">
                                      <p:cBhvr additive="base">
                                        <p:cTn id="76" dur="500" fill="hold"/>
                                        <p:tgtEl>
                                          <p:spTgt spid="4">
                                            <p:graphicEl>
                                              <a:dgm id="{1FDB1F4A-422E-4592-9D48-F6FEFC19B398}"/>
                                            </p:graphicEl>
                                          </p:spTgt>
                                        </p:tgtEl>
                                        <p:attrNameLst>
                                          <p:attrName>ppt_y</p:attrName>
                                        </p:attrNameLst>
                                      </p:cBhvr>
                                      <p:tavLst>
                                        <p:tav tm="0">
                                          <p:val>
                                            <p:strVal val="0-#ppt_h/2"/>
                                          </p:val>
                                        </p:tav>
                                        <p:tav tm="100000">
                                          <p:val>
                                            <p:strVal val="#ppt_y"/>
                                          </p:val>
                                        </p:tav>
                                      </p:tavLst>
                                    </p:anim>
                                  </p:childTnLst>
                                </p:cTn>
                              </p:par>
                              <p:par>
                                <p:cTn id="77" presetID="2" presetClass="entr" presetSubtype="9" fill="hold" grpId="0" nodeType="withEffect">
                                  <p:stCondLst>
                                    <p:cond delay="0"/>
                                  </p:stCondLst>
                                  <p:childTnLst>
                                    <p:set>
                                      <p:cBhvr>
                                        <p:cTn id="78" dur="1" fill="hold">
                                          <p:stCondLst>
                                            <p:cond delay="0"/>
                                          </p:stCondLst>
                                        </p:cTn>
                                        <p:tgtEl>
                                          <p:spTgt spid="4">
                                            <p:graphicEl>
                                              <a:dgm id="{34F619CC-2F00-4B9D-8D92-DFC495664656}"/>
                                            </p:graphicEl>
                                          </p:spTgt>
                                        </p:tgtEl>
                                        <p:attrNameLst>
                                          <p:attrName>style.visibility</p:attrName>
                                        </p:attrNameLst>
                                      </p:cBhvr>
                                      <p:to>
                                        <p:strVal val="visible"/>
                                      </p:to>
                                    </p:set>
                                    <p:anim calcmode="lin" valueType="num">
                                      <p:cBhvr additive="base">
                                        <p:cTn id="79" dur="500" fill="hold"/>
                                        <p:tgtEl>
                                          <p:spTgt spid="4">
                                            <p:graphicEl>
                                              <a:dgm id="{34F619CC-2F00-4B9D-8D92-DFC495664656}"/>
                                            </p:graphic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4">
                                            <p:graphicEl>
                                              <a:dgm id="{34F619CC-2F00-4B9D-8D92-DFC495664656}"/>
                                            </p:graphicEl>
                                          </p:spTgt>
                                        </p:tgtEl>
                                        <p:attrNameLst>
                                          <p:attrName>ppt_y</p:attrName>
                                        </p:attrNameLst>
                                      </p:cBhvr>
                                      <p:tavLst>
                                        <p:tav tm="0">
                                          <p:val>
                                            <p:strVal val="0-#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9" fill="hold" grpId="0" nodeType="clickEffect">
                                  <p:stCondLst>
                                    <p:cond delay="0"/>
                                  </p:stCondLst>
                                  <p:childTnLst>
                                    <p:set>
                                      <p:cBhvr>
                                        <p:cTn id="84" dur="1" fill="hold">
                                          <p:stCondLst>
                                            <p:cond delay="0"/>
                                          </p:stCondLst>
                                        </p:cTn>
                                        <p:tgtEl>
                                          <p:spTgt spid="4">
                                            <p:graphicEl>
                                              <a:dgm id="{37CD4613-AEAD-40BD-9CDA-2F8BB50DC1E2}"/>
                                            </p:graphicEl>
                                          </p:spTgt>
                                        </p:tgtEl>
                                        <p:attrNameLst>
                                          <p:attrName>style.visibility</p:attrName>
                                        </p:attrNameLst>
                                      </p:cBhvr>
                                      <p:to>
                                        <p:strVal val="visible"/>
                                      </p:to>
                                    </p:set>
                                    <p:anim calcmode="lin" valueType="num">
                                      <p:cBhvr additive="base">
                                        <p:cTn id="85" dur="500" fill="hold"/>
                                        <p:tgtEl>
                                          <p:spTgt spid="4">
                                            <p:graphicEl>
                                              <a:dgm id="{37CD4613-AEAD-40BD-9CDA-2F8BB50DC1E2}"/>
                                            </p:graphic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4">
                                            <p:graphicEl>
                                              <a:dgm id="{37CD4613-AEAD-40BD-9CDA-2F8BB50DC1E2}"/>
                                            </p:graphicEl>
                                          </p:spTgt>
                                        </p:tgtEl>
                                        <p:attrNameLst>
                                          <p:attrName>ppt_y</p:attrName>
                                        </p:attrNameLst>
                                      </p:cBhvr>
                                      <p:tavLst>
                                        <p:tav tm="0">
                                          <p:val>
                                            <p:strVal val="0-#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9" fill="hold" grpId="0" nodeType="clickEffect">
                                  <p:stCondLst>
                                    <p:cond delay="0"/>
                                  </p:stCondLst>
                                  <p:childTnLst>
                                    <p:set>
                                      <p:cBhvr>
                                        <p:cTn id="90" dur="1" fill="hold">
                                          <p:stCondLst>
                                            <p:cond delay="0"/>
                                          </p:stCondLst>
                                        </p:cTn>
                                        <p:tgtEl>
                                          <p:spTgt spid="4">
                                            <p:graphicEl>
                                              <a:dgm id="{93FEEEEF-FEBC-45E4-9053-DFF698D6EA51}"/>
                                            </p:graphicEl>
                                          </p:spTgt>
                                        </p:tgtEl>
                                        <p:attrNameLst>
                                          <p:attrName>style.visibility</p:attrName>
                                        </p:attrNameLst>
                                      </p:cBhvr>
                                      <p:to>
                                        <p:strVal val="visible"/>
                                      </p:to>
                                    </p:set>
                                    <p:anim calcmode="lin" valueType="num">
                                      <p:cBhvr additive="base">
                                        <p:cTn id="91" dur="500" fill="hold"/>
                                        <p:tgtEl>
                                          <p:spTgt spid="4">
                                            <p:graphicEl>
                                              <a:dgm id="{93FEEEEF-FEBC-45E4-9053-DFF698D6EA51}"/>
                                            </p:graphic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4">
                                            <p:graphicEl>
                                              <a:dgm id="{93FEEEEF-FEBC-45E4-9053-DFF698D6EA51}"/>
                                            </p:graphicEl>
                                          </p:spTgt>
                                        </p:tgtEl>
                                        <p:attrNameLst>
                                          <p:attrName>ppt_y</p:attrName>
                                        </p:attrNameLst>
                                      </p:cBhvr>
                                      <p:tavLst>
                                        <p:tav tm="0">
                                          <p:val>
                                            <p:strVal val="0-#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9" fill="hold" grpId="0" nodeType="clickEffect">
                                  <p:stCondLst>
                                    <p:cond delay="0"/>
                                  </p:stCondLst>
                                  <p:childTnLst>
                                    <p:set>
                                      <p:cBhvr>
                                        <p:cTn id="96" dur="1" fill="hold">
                                          <p:stCondLst>
                                            <p:cond delay="0"/>
                                          </p:stCondLst>
                                        </p:cTn>
                                        <p:tgtEl>
                                          <p:spTgt spid="4">
                                            <p:graphicEl>
                                              <a:dgm id="{A4B86D76-D299-431A-ABDD-EF8B12E905BC}"/>
                                            </p:graphicEl>
                                          </p:spTgt>
                                        </p:tgtEl>
                                        <p:attrNameLst>
                                          <p:attrName>style.visibility</p:attrName>
                                        </p:attrNameLst>
                                      </p:cBhvr>
                                      <p:to>
                                        <p:strVal val="visible"/>
                                      </p:to>
                                    </p:set>
                                    <p:anim calcmode="lin" valueType="num">
                                      <p:cBhvr additive="base">
                                        <p:cTn id="97" dur="500" fill="hold"/>
                                        <p:tgtEl>
                                          <p:spTgt spid="4">
                                            <p:graphicEl>
                                              <a:dgm id="{A4B86D76-D299-431A-ABDD-EF8B12E905BC}"/>
                                            </p:graphicEl>
                                          </p:spTgt>
                                        </p:tgtEl>
                                        <p:attrNameLst>
                                          <p:attrName>ppt_x</p:attrName>
                                        </p:attrNameLst>
                                      </p:cBhvr>
                                      <p:tavLst>
                                        <p:tav tm="0">
                                          <p:val>
                                            <p:strVal val="0-#ppt_w/2"/>
                                          </p:val>
                                        </p:tav>
                                        <p:tav tm="100000">
                                          <p:val>
                                            <p:strVal val="#ppt_x"/>
                                          </p:val>
                                        </p:tav>
                                      </p:tavLst>
                                    </p:anim>
                                    <p:anim calcmode="lin" valueType="num">
                                      <p:cBhvr additive="base">
                                        <p:cTn id="98" dur="500" fill="hold"/>
                                        <p:tgtEl>
                                          <p:spTgt spid="4">
                                            <p:graphicEl>
                                              <a:dgm id="{A4B86D76-D299-431A-ABDD-EF8B12E905BC}"/>
                                            </p:graphicEl>
                                          </p:spTgt>
                                        </p:tgtEl>
                                        <p:attrNameLst>
                                          <p:attrName>ppt_y</p:attrName>
                                        </p:attrNameLst>
                                      </p:cBhvr>
                                      <p:tavLst>
                                        <p:tav tm="0">
                                          <p:val>
                                            <p:strVal val="0-#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10" presetClass="entr" presetSubtype="0" fill="hold" grpId="0" nodeType="clickEffect">
                                  <p:stCondLst>
                                    <p:cond delay="0"/>
                                  </p:stCondLst>
                                  <p:childTnLst>
                                    <p:set>
                                      <p:cBhvr>
                                        <p:cTn id="102" dur="1" fill="hold">
                                          <p:stCondLst>
                                            <p:cond delay="0"/>
                                          </p:stCondLst>
                                        </p:cTn>
                                        <p:tgtEl>
                                          <p:spTgt spid="5"/>
                                        </p:tgtEl>
                                        <p:attrNameLst>
                                          <p:attrName>style.visibility</p:attrName>
                                        </p:attrNameLst>
                                      </p:cBhvr>
                                      <p:to>
                                        <p:strVal val="visible"/>
                                      </p:to>
                                    </p:set>
                                    <p:animEffect transition="in" filter="fade">
                                      <p:cBhvr>
                                        <p:cTn id="10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P spid="5" grpId="0"/>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227763"/>
            <a:ext cx="8596668" cy="746927"/>
          </a:xfrm>
        </p:spPr>
        <p:txBody>
          <a:bodyPr/>
          <a:lstStyle/>
          <a:p>
            <a:pPr algn="ctr"/>
            <a:r>
              <a:rPr lang="en-US" dirty="0"/>
              <a:t>Conclusions</a:t>
            </a:r>
            <a:endParaRPr lang="uk-UA" dirty="0"/>
          </a:p>
        </p:txBody>
      </p:sp>
      <p:sp>
        <p:nvSpPr>
          <p:cNvPr id="3" name="Объект 2"/>
          <p:cNvSpPr>
            <a:spLocks noGrp="1"/>
          </p:cNvSpPr>
          <p:nvPr>
            <p:ph idx="1"/>
          </p:nvPr>
        </p:nvSpPr>
        <p:spPr>
          <a:xfrm>
            <a:off x="351693" y="974690"/>
            <a:ext cx="9475595" cy="5727561"/>
          </a:xfrm>
        </p:spPr>
        <p:txBody>
          <a:bodyPr>
            <a:normAutofit/>
          </a:bodyPr>
          <a:lstStyle/>
          <a:p>
            <a:r>
              <a:rPr lang="ru-RU" sz="2800" dirty="0" smtClean="0"/>
              <a:t>1. </a:t>
            </a:r>
            <a:r>
              <a:rPr lang="en-US" sz="2800" dirty="0" smtClean="0"/>
              <a:t>The </a:t>
            </a:r>
            <a:r>
              <a:rPr lang="en-US" sz="2800" dirty="0"/>
              <a:t>means of satisfaction of companies’ information needs for evaluation of efficiency of information systems (information communication technologies) include auditing services for assurance aimed at evaluation and analysis of the following objects: </a:t>
            </a:r>
            <a:endParaRPr lang="en-US" sz="2800" dirty="0" smtClean="0"/>
          </a:p>
          <a:p>
            <a:pPr lvl="1">
              <a:buFont typeface="Wingdings" panose="05000000000000000000" pitchFamily="2" charset="2"/>
              <a:buChar char="§"/>
            </a:pPr>
            <a:r>
              <a:rPr lang="en-US" sz="2400" dirty="0" smtClean="0"/>
              <a:t>principles </a:t>
            </a:r>
            <a:r>
              <a:rPr lang="en-US" sz="2400" dirty="0"/>
              <a:t>of IT management, </a:t>
            </a:r>
            <a:endParaRPr lang="en-US" sz="2400" dirty="0" smtClean="0"/>
          </a:p>
          <a:p>
            <a:pPr lvl="1">
              <a:buFont typeface="Wingdings" panose="05000000000000000000" pitchFamily="2" charset="2"/>
              <a:buChar char="§"/>
            </a:pPr>
            <a:r>
              <a:rPr lang="en-US" sz="2400" dirty="0" smtClean="0"/>
              <a:t>IT </a:t>
            </a:r>
            <a:r>
              <a:rPr lang="en-US" sz="2400" dirty="0"/>
              <a:t>architecture, </a:t>
            </a:r>
            <a:endParaRPr lang="en-US" sz="2400" dirty="0" smtClean="0"/>
          </a:p>
          <a:p>
            <a:pPr lvl="1">
              <a:buFont typeface="Wingdings" panose="05000000000000000000" pitchFamily="2" charset="2"/>
              <a:buChar char="§"/>
            </a:pPr>
            <a:r>
              <a:rPr lang="en-US" sz="2400" dirty="0" smtClean="0"/>
              <a:t>information </a:t>
            </a:r>
            <a:r>
              <a:rPr lang="en-US" sz="2400" dirty="0"/>
              <a:t>infrastructure and IT services, </a:t>
            </a:r>
            <a:endParaRPr lang="en-US" sz="2400" dirty="0" smtClean="0"/>
          </a:p>
          <a:p>
            <a:pPr lvl="1">
              <a:buFont typeface="Wingdings" panose="05000000000000000000" pitchFamily="2" charset="2"/>
              <a:buChar char="§"/>
            </a:pPr>
            <a:r>
              <a:rPr lang="en-US" sz="2400" dirty="0" smtClean="0"/>
              <a:t>needs </a:t>
            </a:r>
            <a:r>
              <a:rPr lang="en-US" sz="2400" dirty="0"/>
              <a:t>for software applications </a:t>
            </a:r>
            <a:endParaRPr lang="en-US" sz="2400" dirty="0" smtClean="0"/>
          </a:p>
          <a:p>
            <a:pPr lvl="1">
              <a:buFont typeface="Wingdings" panose="05000000000000000000" pitchFamily="2" charset="2"/>
              <a:buChar char="§"/>
            </a:pPr>
            <a:r>
              <a:rPr lang="en-US" sz="2400" dirty="0" smtClean="0"/>
              <a:t>and </a:t>
            </a:r>
            <a:r>
              <a:rPr lang="en-US" sz="2400" dirty="0"/>
              <a:t>investments into IT. </a:t>
            </a:r>
            <a:endParaRPr lang="en-US" sz="2400" dirty="0" smtClean="0"/>
          </a:p>
          <a:p>
            <a:pPr marL="0" indent="0">
              <a:buNone/>
            </a:pPr>
            <a:endParaRPr lang="uk-UA" dirty="0"/>
          </a:p>
        </p:txBody>
      </p:sp>
      <p:sp>
        <p:nvSpPr>
          <p:cNvPr id="4" name="Номер слайда 3"/>
          <p:cNvSpPr>
            <a:spLocks noGrp="1"/>
          </p:cNvSpPr>
          <p:nvPr>
            <p:ph type="sldNum" sz="quarter" idx="12"/>
          </p:nvPr>
        </p:nvSpPr>
        <p:spPr/>
        <p:txBody>
          <a:bodyPr/>
          <a:lstStyle/>
          <a:p>
            <a:fld id="{E84FB25D-CF53-48E7-B4FF-5B9FFB7B7513}" type="slidenum">
              <a:rPr lang="uk-UA" smtClean="0"/>
              <a:t>11</a:t>
            </a:fld>
            <a:endParaRPr lang="uk-UA"/>
          </a:p>
        </p:txBody>
      </p:sp>
    </p:spTree>
    <p:extLst>
      <p:ext uri="{BB962C8B-B14F-4D97-AF65-F5344CB8AC3E}">
        <p14:creationId xmlns:p14="http://schemas.microsoft.com/office/powerpoint/2010/main" val="349295610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308149"/>
            <a:ext cx="8596668" cy="877556"/>
          </a:xfrm>
        </p:spPr>
        <p:txBody>
          <a:bodyPr/>
          <a:lstStyle/>
          <a:p>
            <a:pPr algn="ctr"/>
            <a:r>
              <a:rPr lang="en-US" dirty="0"/>
              <a:t>Conclusions</a:t>
            </a:r>
            <a:endParaRPr lang="uk-UA" dirty="0"/>
          </a:p>
        </p:txBody>
      </p:sp>
      <p:sp>
        <p:nvSpPr>
          <p:cNvPr id="3" name="Объект 2"/>
          <p:cNvSpPr>
            <a:spLocks noGrp="1"/>
          </p:cNvSpPr>
          <p:nvPr>
            <p:ph idx="1"/>
          </p:nvPr>
        </p:nvSpPr>
        <p:spPr>
          <a:xfrm>
            <a:off x="401935" y="1185705"/>
            <a:ext cx="9164096" cy="5220782"/>
          </a:xfrm>
        </p:spPr>
        <p:txBody>
          <a:bodyPr>
            <a:normAutofit/>
          </a:bodyPr>
          <a:lstStyle/>
          <a:p>
            <a:r>
              <a:rPr lang="ru-RU" sz="2800" dirty="0" smtClean="0"/>
              <a:t>2. </a:t>
            </a:r>
            <a:r>
              <a:rPr lang="en-US" sz="2800" dirty="0" smtClean="0"/>
              <a:t>Auditing </a:t>
            </a:r>
            <a:r>
              <a:rPr lang="en-US" sz="2800" dirty="0"/>
              <a:t>procedures in regard to these objects are best to be performed by such major criteria as </a:t>
            </a:r>
          </a:p>
          <a:p>
            <a:pPr lvl="1">
              <a:buFont typeface="Wingdings" panose="05000000000000000000" pitchFamily="2" charset="2"/>
              <a:buChar char="Ø"/>
            </a:pPr>
            <a:r>
              <a:rPr lang="en-US" sz="2600" dirty="0"/>
              <a:t>compliance of IT with strategic development (preferable behavior); </a:t>
            </a:r>
          </a:p>
          <a:p>
            <a:pPr lvl="1">
              <a:buFont typeface="Wingdings" panose="05000000000000000000" pitchFamily="2" charset="2"/>
              <a:buChar char="Ø"/>
            </a:pPr>
            <a:r>
              <a:rPr lang="en-US" sz="2600" dirty="0"/>
              <a:t>influence of IT on the level of organizing a company’s business processes; </a:t>
            </a:r>
          </a:p>
          <a:p>
            <a:pPr lvl="1">
              <a:buFont typeface="Wingdings" panose="05000000000000000000" pitchFamily="2" charset="2"/>
              <a:buChar char="Ø"/>
            </a:pPr>
            <a:r>
              <a:rPr lang="en-US" sz="2600" dirty="0"/>
              <a:t>value due to use of IT; </a:t>
            </a:r>
          </a:p>
          <a:p>
            <a:pPr lvl="1">
              <a:buFont typeface="Wingdings" panose="05000000000000000000" pitchFamily="2" charset="2"/>
              <a:buChar char="Ø"/>
            </a:pPr>
            <a:r>
              <a:rPr lang="en-US" sz="2600" dirty="0"/>
              <a:t>evaluation of results (satisfaction level) from use of IT.</a:t>
            </a:r>
            <a:endParaRPr lang="uk-UA" sz="2600" dirty="0"/>
          </a:p>
          <a:p>
            <a:pPr marL="0" indent="0">
              <a:buNone/>
            </a:pPr>
            <a:endParaRPr lang="ru-RU" sz="2800" dirty="0" smtClean="0"/>
          </a:p>
          <a:p>
            <a:endParaRPr lang="uk-UA" dirty="0"/>
          </a:p>
        </p:txBody>
      </p:sp>
      <p:sp>
        <p:nvSpPr>
          <p:cNvPr id="4" name="Номер слайда 3"/>
          <p:cNvSpPr>
            <a:spLocks noGrp="1"/>
          </p:cNvSpPr>
          <p:nvPr>
            <p:ph type="sldNum" sz="quarter" idx="12"/>
          </p:nvPr>
        </p:nvSpPr>
        <p:spPr/>
        <p:txBody>
          <a:bodyPr/>
          <a:lstStyle/>
          <a:p>
            <a:fld id="{E84FB25D-CF53-48E7-B4FF-5B9FFB7B7513}" type="slidenum">
              <a:rPr lang="uk-UA" smtClean="0"/>
              <a:t>12</a:t>
            </a:fld>
            <a:endParaRPr lang="uk-UA"/>
          </a:p>
        </p:txBody>
      </p:sp>
    </p:spTree>
    <p:extLst>
      <p:ext uri="{BB962C8B-B14F-4D97-AF65-F5344CB8AC3E}">
        <p14:creationId xmlns:p14="http://schemas.microsoft.com/office/powerpoint/2010/main" val="206145293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E84FB25D-CF53-48E7-B4FF-5B9FFB7B7513}" type="slidenum">
              <a:rPr lang="uk-UA" smtClean="0"/>
              <a:t>13</a:t>
            </a:fld>
            <a:endParaRPr lang="uk-UA"/>
          </a:p>
        </p:txBody>
      </p:sp>
      <p:pic>
        <p:nvPicPr>
          <p:cNvPr id="5" name="Picture 2" descr="http://www.up-pro.ru/imgs/specprojects/rating-it/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2320" y="3224567"/>
            <a:ext cx="2793399" cy="3352079"/>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a:extLst>
            <a:ext uri="{909E8E84-426E-40DD-AFC4-6F175D3DCCD1}">
              <a14:hiddenFill xmlns:a14="http://schemas.microsoft.com/office/drawing/2010/main">
                <a:solidFill>
                  <a:srgbClr val="FFFFFF"/>
                </a:solidFill>
              </a14:hiddenFill>
            </a:ext>
          </a:extLst>
        </p:spPr>
      </p:pic>
      <p:sp>
        <p:nvSpPr>
          <p:cNvPr id="6" name="Прямоугольная выноска 5"/>
          <p:cNvSpPr/>
          <p:nvPr/>
        </p:nvSpPr>
        <p:spPr>
          <a:xfrm>
            <a:off x="3346101" y="472273"/>
            <a:ext cx="6149591" cy="2895171"/>
          </a:xfrm>
          <a:prstGeom prst="wedgeRectCallout">
            <a:avLst>
              <a:gd name="adj1" fmla="val -52452"/>
              <a:gd name="adj2" fmla="val 8340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The proposed methodical principles of audit for evaluation of IT efficiency may be useful for application in practical activities of audit firms and internal control (audit) units of companies and enterprises.</a:t>
            </a:r>
            <a:endParaRPr lang="uk-UA" sz="2400" dirty="0"/>
          </a:p>
          <a:p>
            <a:pPr algn="ctr"/>
            <a:endParaRPr lang="uk-UA" dirty="0"/>
          </a:p>
        </p:txBody>
      </p:sp>
    </p:spTree>
    <p:extLst>
      <p:ext uri="{BB962C8B-B14F-4D97-AF65-F5344CB8AC3E}">
        <p14:creationId xmlns:p14="http://schemas.microsoft.com/office/powerpoint/2010/main" val="272546503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1433565"/>
            <a:ext cx="8596668" cy="1320800"/>
          </a:xfrm>
        </p:spPr>
        <p:txBody>
          <a:bodyPr/>
          <a:lstStyle/>
          <a:p>
            <a:pPr algn="ctr"/>
            <a:r>
              <a:rPr lang="en-US" dirty="0" smtClean="0"/>
              <a:t>Thanks for attention!</a:t>
            </a:r>
            <a:endParaRPr lang="uk-UA" dirty="0"/>
          </a:p>
        </p:txBody>
      </p:sp>
      <p:sp>
        <p:nvSpPr>
          <p:cNvPr id="4" name="Номер слайда 3"/>
          <p:cNvSpPr>
            <a:spLocks noGrp="1"/>
          </p:cNvSpPr>
          <p:nvPr>
            <p:ph type="sldNum" sz="quarter" idx="12"/>
          </p:nvPr>
        </p:nvSpPr>
        <p:spPr/>
        <p:txBody>
          <a:bodyPr/>
          <a:lstStyle/>
          <a:p>
            <a:fld id="{E84FB25D-CF53-48E7-B4FF-5B9FFB7B7513}" type="slidenum">
              <a:rPr lang="uk-UA" smtClean="0"/>
              <a:t>14</a:t>
            </a:fld>
            <a:endParaRPr lang="uk-UA"/>
          </a:p>
        </p:txBody>
      </p:sp>
      <p:sp>
        <p:nvSpPr>
          <p:cNvPr id="5" name="Подзаголовок 2"/>
          <p:cNvSpPr txBox="1">
            <a:spLocks/>
          </p:cNvSpPr>
          <p:nvPr/>
        </p:nvSpPr>
        <p:spPr>
          <a:xfrm>
            <a:off x="6711518" y="3941391"/>
            <a:ext cx="2562484" cy="1286977"/>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en-US" sz="2000" b="1" dirty="0" err="1" smtClean="0"/>
              <a:t>Samchynska</a:t>
            </a:r>
            <a:r>
              <a:rPr lang="en-US" sz="2000" b="1" dirty="0" smtClean="0"/>
              <a:t> </a:t>
            </a:r>
            <a:r>
              <a:rPr lang="en-US" sz="2000" b="1" dirty="0" err="1" smtClean="0"/>
              <a:t>Yaroslava</a:t>
            </a:r>
            <a:endParaRPr lang="en-US" sz="2000" b="1" dirty="0" smtClean="0"/>
          </a:p>
          <a:p>
            <a:pPr marL="0" indent="0">
              <a:buNone/>
            </a:pPr>
            <a:r>
              <a:rPr lang="en-US" sz="2000" b="1" dirty="0" smtClean="0">
                <a:hlinkClick r:id="rId2"/>
              </a:rPr>
              <a:t>fedorova@ksu.ks.ua</a:t>
            </a:r>
            <a:r>
              <a:rPr lang="en-US" sz="2000" b="1" dirty="0" smtClean="0"/>
              <a:t> </a:t>
            </a:r>
            <a:endParaRPr lang="uk-UA" sz="2000" b="1" dirty="0"/>
          </a:p>
        </p:txBody>
      </p:sp>
    </p:spTree>
    <p:extLst>
      <p:ext uri="{BB962C8B-B14F-4D97-AF65-F5344CB8AC3E}">
        <p14:creationId xmlns:p14="http://schemas.microsoft.com/office/powerpoint/2010/main" val="158804801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16439" y="466244"/>
            <a:ext cx="6380704" cy="3151164"/>
          </a:xfrm>
        </p:spPr>
        <p:txBody>
          <a:bodyPr>
            <a:normAutofit fontScale="90000"/>
          </a:bodyPr>
          <a:lstStyle/>
          <a:p>
            <a:r>
              <a:rPr lang="en-US" sz="2900" dirty="0"/>
              <a:t>Application and introduction of up-to-date IT have to reflects corporate principles, ideas, goals, companies’ traditions and to contribute to implementation of planned strategies, which lead to the improvement of management efficiency and increase in the enterprise value. </a:t>
            </a:r>
            <a:r>
              <a:rPr lang="uk-UA" sz="2400" dirty="0"/>
              <a:t/>
            </a:r>
            <a:br>
              <a:rPr lang="uk-UA" sz="2400" dirty="0"/>
            </a:br>
            <a:endParaRPr lang="uk-UA" sz="2400" dirty="0"/>
          </a:p>
        </p:txBody>
      </p:sp>
      <p:sp>
        <p:nvSpPr>
          <p:cNvPr id="3" name="Объект 2"/>
          <p:cNvSpPr>
            <a:spLocks noGrp="1"/>
          </p:cNvSpPr>
          <p:nvPr>
            <p:ph idx="1"/>
          </p:nvPr>
        </p:nvSpPr>
        <p:spPr>
          <a:xfrm>
            <a:off x="391886" y="3949002"/>
            <a:ext cx="9163594" cy="2714688"/>
          </a:xfrm>
        </p:spPr>
        <p:txBody>
          <a:bodyPr>
            <a:noAutofit/>
          </a:bodyPr>
          <a:lstStyle/>
          <a:p>
            <a:pPr hangingPunct="0"/>
            <a:r>
              <a:rPr lang="en-US" sz="2600" dirty="0" smtClean="0"/>
              <a:t>Nevertheless</a:t>
            </a:r>
            <a:r>
              <a:rPr lang="en-US" sz="2600" dirty="0"/>
              <a:t>, cybercrimes, template thinking natural for companies’ managers and staff’s fraud create a number of risks and disadvantages in corporate management the modern business has to deal with. </a:t>
            </a:r>
            <a:endParaRPr lang="en-US" sz="2600" dirty="0" smtClean="0"/>
          </a:p>
        </p:txBody>
      </p:sp>
      <p:sp>
        <p:nvSpPr>
          <p:cNvPr id="4" name="Номер слайда 3"/>
          <p:cNvSpPr>
            <a:spLocks noGrp="1"/>
          </p:cNvSpPr>
          <p:nvPr>
            <p:ph type="sldNum" sz="quarter" idx="12"/>
          </p:nvPr>
        </p:nvSpPr>
        <p:spPr/>
        <p:txBody>
          <a:bodyPr/>
          <a:lstStyle/>
          <a:p>
            <a:fld id="{E84FB25D-CF53-48E7-B4FF-5B9FFB7B7513}" type="slidenum">
              <a:rPr lang="uk-UA" smtClean="0"/>
              <a:t>2</a:t>
            </a:fld>
            <a:endParaRPr lang="uk-UA"/>
          </a:p>
        </p:txBody>
      </p:sp>
      <p:pic>
        <p:nvPicPr>
          <p:cNvPr id="5124" name="Picture 4" descr="http://wecherkina.ru/wp-content/uploads/2014/03/informatsionnyie-tehnologi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7018"/>
            <a:ext cx="3328960" cy="28296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647264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6512" y="331597"/>
            <a:ext cx="8596668" cy="4795366"/>
          </a:xfrm>
        </p:spPr>
        <p:txBody>
          <a:bodyPr>
            <a:normAutofit/>
          </a:bodyPr>
          <a:lstStyle/>
          <a:p>
            <a:r>
              <a:rPr lang="en-US" sz="2400" dirty="0"/>
              <a:t>Due to this fact, commercial and even nonprofit organizations are trying to apply such mechanisms of organization, integration, regulation and control, which will provide the coordination in the work of information and other resources. </a:t>
            </a:r>
            <a:endParaRPr lang="en-US" sz="2400" dirty="0" smtClean="0"/>
          </a:p>
          <a:p>
            <a:r>
              <a:rPr lang="en-US" sz="2400" dirty="0" smtClean="0"/>
              <a:t>One </a:t>
            </a:r>
            <a:r>
              <a:rPr lang="en-US" sz="2400" dirty="0"/>
              <a:t>of these mechanisms is represented </a:t>
            </a:r>
            <a:r>
              <a:rPr lang="en-US" sz="2800" dirty="0"/>
              <a:t>by </a:t>
            </a:r>
            <a:r>
              <a:rPr lang="en-US" sz="2800" b="1" dirty="0">
                <a:solidFill>
                  <a:srgbClr val="602062"/>
                </a:solidFill>
              </a:rPr>
              <a:t>auditing services for evaluation of efficiency of information technologies</a:t>
            </a:r>
            <a:r>
              <a:rPr lang="en-US" sz="2800" dirty="0"/>
              <a:t>,</a:t>
            </a:r>
            <a:r>
              <a:rPr lang="en-US" sz="2400" dirty="0"/>
              <a:t> which are provided by auditor organizations through the request and upon an initiative of companies</a:t>
            </a:r>
            <a:r>
              <a:rPr lang="en-US" sz="2400" dirty="0" smtClean="0"/>
              <a:t>.</a:t>
            </a:r>
            <a:endParaRPr lang="uk-UA" sz="2400" dirty="0"/>
          </a:p>
        </p:txBody>
      </p:sp>
      <p:sp>
        <p:nvSpPr>
          <p:cNvPr id="4" name="Номер слайда 3"/>
          <p:cNvSpPr>
            <a:spLocks noGrp="1"/>
          </p:cNvSpPr>
          <p:nvPr>
            <p:ph type="sldNum" sz="quarter" idx="12"/>
          </p:nvPr>
        </p:nvSpPr>
        <p:spPr/>
        <p:txBody>
          <a:bodyPr/>
          <a:lstStyle/>
          <a:p>
            <a:fld id="{E84FB25D-CF53-48E7-B4FF-5B9FFB7B7513}" type="slidenum">
              <a:rPr lang="uk-UA" smtClean="0"/>
              <a:t>3</a:t>
            </a:fld>
            <a:endParaRPr lang="uk-UA"/>
          </a:p>
        </p:txBody>
      </p:sp>
      <p:sp>
        <p:nvSpPr>
          <p:cNvPr id="5" name="Скругленный прямоугольник 4"/>
          <p:cNvSpPr/>
          <p:nvPr/>
        </p:nvSpPr>
        <p:spPr>
          <a:xfrm>
            <a:off x="5561910" y="4001215"/>
            <a:ext cx="2856785" cy="2856785"/>
          </a:xfrm>
          <a:prstGeom prst="roundRect">
            <a:avLst>
              <a:gd name="adj" fmla="val 10000"/>
            </a:avLst>
          </a:prstGeom>
          <a:blipFill rotWithShape="1">
            <a:blip r:embed="rId2"/>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239176760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i="1" dirty="0"/>
              <a:t>The objective of the research </a:t>
            </a:r>
            <a:endParaRPr lang="uk-UA" dirty="0"/>
          </a:p>
        </p:txBody>
      </p:sp>
      <p:sp>
        <p:nvSpPr>
          <p:cNvPr id="3" name="Объект 2"/>
          <p:cNvSpPr>
            <a:spLocks noGrp="1"/>
          </p:cNvSpPr>
          <p:nvPr>
            <p:ph idx="1"/>
          </p:nvPr>
        </p:nvSpPr>
        <p:spPr>
          <a:xfrm>
            <a:off x="462224" y="1829119"/>
            <a:ext cx="5892856" cy="3880773"/>
          </a:xfrm>
        </p:spPr>
        <p:txBody>
          <a:bodyPr/>
          <a:lstStyle/>
          <a:p>
            <a:r>
              <a:rPr lang="en-US" sz="2800" dirty="0" smtClean="0"/>
              <a:t>lies </a:t>
            </a:r>
            <a:r>
              <a:rPr lang="en-US" sz="2800" dirty="0"/>
              <a:t>in the statement of reasons for application by companies of auditing services for evaluation of information systems (technologies) efficiency, as well as in developing theoretical and methodological principles </a:t>
            </a:r>
            <a:r>
              <a:rPr lang="uk-UA" sz="2800" dirty="0" err="1"/>
              <a:t>of</a:t>
            </a:r>
            <a:r>
              <a:rPr lang="en-US" sz="2800" dirty="0"/>
              <a:t> their execution.</a:t>
            </a:r>
            <a:endParaRPr lang="uk-UA" sz="2800" dirty="0"/>
          </a:p>
          <a:p>
            <a:endParaRPr lang="uk-UA" dirty="0"/>
          </a:p>
        </p:txBody>
      </p:sp>
      <p:pic>
        <p:nvPicPr>
          <p:cNvPr id="4" name="Picture 2" descr="https://encrypted-tbn2.gstatic.com/images?q=tbn:ANd9GcQmTE8wNTmi_dgpG66oYQJPjOVsw828_YacQVaJxItpjcZAzmv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4693" y="2182126"/>
            <a:ext cx="3995292" cy="2568402"/>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a:extLst/>
        </p:spPr>
      </p:pic>
      <p:sp>
        <p:nvSpPr>
          <p:cNvPr id="5" name="Номер слайда 4"/>
          <p:cNvSpPr>
            <a:spLocks noGrp="1"/>
          </p:cNvSpPr>
          <p:nvPr>
            <p:ph type="sldNum" sz="quarter" idx="12"/>
          </p:nvPr>
        </p:nvSpPr>
        <p:spPr/>
        <p:txBody>
          <a:bodyPr/>
          <a:lstStyle/>
          <a:p>
            <a:fld id="{E84FB25D-CF53-48E7-B4FF-5B9FFB7B7513}" type="slidenum">
              <a:rPr lang="uk-UA" smtClean="0"/>
              <a:t>4</a:t>
            </a:fld>
            <a:endParaRPr lang="uk-UA"/>
          </a:p>
        </p:txBody>
      </p:sp>
    </p:spTree>
    <p:extLst>
      <p:ext uri="{BB962C8B-B14F-4D97-AF65-F5344CB8AC3E}">
        <p14:creationId xmlns:p14="http://schemas.microsoft.com/office/powerpoint/2010/main" val="194400965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Схема 5"/>
          <p:cNvGraphicFramePr/>
          <p:nvPr>
            <p:extLst>
              <p:ext uri="{D42A27DB-BD31-4B8C-83A1-F6EECF244321}">
                <p14:modId xmlns:p14="http://schemas.microsoft.com/office/powerpoint/2010/main" val="1788326136"/>
              </p:ext>
            </p:extLst>
          </p:nvPr>
        </p:nvGraphicFramePr>
        <p:xfrm>
          <a:off x="0" y="-285750"/>
          <a:ext cx="12108264" cy="68272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Заголовок 1"/>
          <p:cNvSpPr>
            <a:spLocks noGrp="1"/>
          </p:cNvSpPr>
          <p:nvPr>
            <p:ph type="title"/>
          </p:nvPr>
        </p:nvSpPr>
        <p:spPr>
          <a:xfrm>
            <a:off x="7901940" y="3451860"/>
            <a:ext cx="1013460" cy="1794510"/>
          </a:xfrm>
        </p:spPr>
        <p:txBody>
          <a:bodyPr>
            <a:normAutofit/>
          </a:bodyPr>
          <a:lstStyle/>
          <a:p>
            <a:pPr algn="ctr" hangingPunct="0"/>
            <a:r>
              <a:rPr lang="en-US" sz="8800" b="1" dirty="0" smtClean="0"/>
              <a:t>?</a:t>
            </a:r>
            <a:endParaRPr lang="uk-UA" sz="8800" b="1" dirty="0"/>
          </a:p>
        </p:txBody>
      </p:sp>
      <p:sp>
        <p:nvSpPr>
          <p:cNvPr id="5" name="Прямоугольник 4"/>
          <p:cNvSpPr/>
          <p:nvPr/>
        </p:nvSpPr>
        <p:spPr>
          <a:xfrm>
            <a:off x="1285758" y="5813093"/>
            <a:ext cx="9853127" cy="984885"/>
          </a:xfrm>
          <a:prstGeom prst="rect">
            <a:avLst/>
          </a:prstGeom>
        </p:spPr>
        <p:txBody>
          <a:bodyPr wrap="square">
            <a:spAutoFit/>
          </a:bodyPr>
          <a:lstStyle/>
          <a:p>
            <a:pPr indent="144145" algn="ctr" hangingPunct="0">
              <a:spcAft>
                <a:spcPts val="0"/>
              </a:spcAft>
            </a:pPr>
            <a:r>
              <a:rPr lang="en-US" sz="2000" dirty="0" smtClean="0">
                <a:effectLst/>
                <a:latin typeface="Times" panose="02020603050405020304" pitchFamily="18" charset="0"/>
                <a:ea typeface="Times New Roman" panose="02020603050405020304" pitchFamily="18" charset="0"/>
                <a:cs typeface="Times New Roman" panose="02020603050405020304" pitchFamily="18" charset="0"/>
              </a:rPr>
              <a:t>The more specific definition of auditing services for evaluation of companies’ information technologies efficiency is given in Fig.1</a:t>
            </a:r>
            <a:r>
              <a:rPr lang="en-US" sz="2000" dirty="0" smtClean="0">
                <a:effectLst/>
                <a:latin typeface="Times" panose="02020603050405020304" pitchFamily="18" charset="0"/>
                <a:ea typeface="Times New Roman" panose="02020603050405020304" pitchFamily="18" charset="0"/>
                <a:cs typeface="Times New Roman" panose="02020603050405020304" pitchFamily="18" charset="0"/>
              </a:rPr>
              <a:t>.</a:t>
            </a:r>
            <a:r>
              <a:rPr lang="en-US" sz="2800" b="1" dirty="0" smtClean="0">
                <a:effectLst/>
                <a:latin typeface="Times" panose="02020603050405020304" pitchFamily="18" charset="0"/>
                <a:ea typeface="Times New Roman" panose="02020603050405020304" pitchFamily="18" charset="0"/>
                <a:cs typeface="Times New Roman" panose="02020603050405020304" pitchFamily="18" charset="0"/>
              </a:rPr>
              <a:t/>
            </a:r>
            <a:br>
              <a:rPr lang="en-US" sz="2800" b="1" dirty="0" smtClean="0">
                <a:effectLst/>
                <a:latin typeface="Times" panose="02020603050405020304" pitchFamily="18" charset="0"/>
                <a:ea typeface="Times New Roman" panose="02020603050405020304" pitchFamily="18" charset="0"/>
                <a:cs typeface="Times New Roman" panose="02020603050405020304" pitchFamily="18" charset="0"/>
              </a:rPr>
            </a:br>
            <a:endParaRPr lang="uk-UA" dirty="0"/>
          </a:p>
        </p:txBody>
      </p:sp>
      <p:sp>
        <p:nvSpPr>
          <p:cNvPr id="7" name="Номер слайда 6"/>
          <p:cNvSpPr>
            <a:spLocks noGrp="1"/>
          </p:cNvSpPr>
          <p:nvPr>
            <p:ph type="sldNum" sz="quarter" idx="12"/>
          </p:nvPr>
        </p:nvSpPr>
        <p:spPr/>
        <p:txBody>
          <a:bodyPr/>
          <a:lstStyle/>
          <a:p>
            <a:fld id="{E84FB25D-CF53-48E7-B4FF-5B9FFB7B7513}" type="slidenum">
              <a:rPr lang="uk-UA" smtClean="0"/>
              <a:t>5</a:t>
            </a:fld>
            <a:endParaRPr lang="uk-UA"/>
          </a:p>
        </p:txBody>
      </p:sp>
    </p:spTree>
    <p:extLst>
      <p:ext uri="{BB962C8B-B14F-4D97-AF65-F5344CB8AC3E}">
        <p14:creationId xmlns:p14="http://schemas.microsoft.com/office/powerpoint/2010/main" val="219318494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2" name="Объект 41"/>
          <p:cNvPicPr>
            <a:picLocks noGrp="1" noChangeAspect="1"/>
          </p:cNvPicPr>
          <p:nvPr>
            <p:ph idx="1"/>
          </p:nvPr>
        </p:nvPicPr>
        <p:blipFill>
          <a:blip r:embed="rId3">
            <a:duotone>
              <a:schemeClr val="accent2">
                <a:shade val="45000"/>
                <a:satMod val="135000"/>
              </a:schemeClr>
              <a:prstClr val="white"/>
            </a:duotone>
          </a:blip>
          <a:stretch>
            <a:fillRect/>
          </a:stretch>
        </p:blipFill>
        <p:spPr>
          <a:xfrm>
            <a:off x="92179" y="200025"/>
            <a:ext cx="14625374" cy="6067425"/>
          </a:xfrm>
          <a:prstGeom prst="rect">
            <a:avLst/>
          </a:prstGeom>
          <a:effectLst>
            <a:outerShdw blurRad="50800" dist="38100" algn="l" rotWithShape="0">
              <a:prstClr val="black">
                <a:alpha val="40000"/>
              </a:prstClr>
            </a:outerShdw>
          </a:effectLst>
        </p:spPr>
      </p:pic>
      <p:sp>
        <p:nvSpPr>
          <p:cNvPr id="43" name="Прямоугольник 42"/>
          <p:cNvSpPr/>
          <p:nvPr/>
        </p:nvSpPr>
        <p:spPr>
          <a:xfrm>
            <a:off x="428625" y="6391275"/>
            <a:ext cx="11153775" cy="393313"/>
          </a:xfrm>
          <a:prstGeom prst="rect">
            <a:avLst/>
          </a:prstGeom>
        </p:spPr>
        <p:txBody>
          <a:bodyPr wrap="square">
            <a:spAutoFit/>
          </a:bodyPr>
          <a:lstStyle/>
          <a:p>
            <a:pPr algn="ctr" hangingPunct="0">
              <a:lnSpc>
                <a:spcPts val="1100"/>
              </a:lnSpc>
              <a:spcBef>
                <a:spcPts val="600"/>
              </a:spcBef>
              <a:spcAft>
                <a:spcPts val="1200"/>
              </a:spcAft>
            </a:pPr>
            <a:r>
              <a:rPr lang="en-US" b="1" dirty="0" smtClean="0">
                <a:effectLst/>
                <a:latin typeface="Times" panose="02020603050405020304" pitchFamily="18" charset="0"/>
                <a:ea typeface="Times New Roman" panose="02020603050405020304" pitchFamily="18" charset="0"/>
                <a:cs typeface="Times New Roman" panose="02020603050405020304" pitchFamily="18" charset="0"/>
              </a:rPr>
              <a:t>Fig. </a:t>
            </a:r>
            <a:r>
              <a:rPr lang="ru-RU" b="1" dirty="0" smtClean="0">
                <a:effectLst/>
                <a:latin typeface="Times" panose="02020603050405020304" pitchFamily="18" charset="0"/>
                <a:ea typeface="Times New Roman" panose="02020603050405020304" pitchFamily="18" charset="0"/>
                <a:cs typeface="Times New Roman" panose="02020603050405020304" pitchFamily="18" charset="0"/>
              </a:rPr>
              <a:t>1</a:t>
            </a:r>
            <a:r>
              <a:rPr lang="en-US" b="1" dirty="0" smtClean="0">
                <a:effectLst/>
                <a:latin typeface="Times" panose="02020603050405020304" pitchFamily="18" charset="0"/>
                <a:ea typeface="Times New Roman" panose="02020603050405020304" pitchFamily="18" charset="0"/>
                <a:cs typeface="Times New Roman" panose="02020603050405020304" pitchFamily="18" charset="0"/>
              </a:rPr>
              <a:t>.</a:t>
            </a:r>
            <a:r>
              <a:rPr lang="en-US" dirty="0" smtClean="0">
                <a:effectLst/>
                <a:latin typeface="Times" panose="02020603050405020304" pitchFamily="18" charset="0"/>
                <a:ea typeface="Times New Roman" panose="02020603050405020304" pitchFamily="18" charset="0"/>
                <a:cs typeface="Times New Roman" panose="02020603050405020304" pitchFamily="18" charset="0"/>
              </a:rPr>
              <a:t> Formation of the subject-matter of “auditing services for assurance in evaluation of information systems (technologies) efficiency”</a:t>
            </a:r>
            <a:endParaRPr lang="uk-UA" dirty="0" smtClean="0">
              <a:effectLst/>
              <a:latin typeface="Times" panose="02020603050405020304" pitchFamily="18" charset="0"/>
              <a:ea typeface="Times New Roman" panose="02020603050405020304" pitchFamily="18" charset="0"/>
              <a:cs typeface="Times New Roman" panose="02020603050405020304" pitchFamily="18" charset="0"/>
            </a:endParaRPr>
          </a:p>
        </p:txBody>
      </p:sp>
      <p:sp>
        <p:nvSpPr>
          <p:cNvPr id="44" name="Номер слайда 43"/>
          <p:cNvSpPr>
            <a:spLocks noGrp="1"/>
          </p:cNvSpPr>
          <p:nvPr>
            <p:ph type="sldNum" sz="quarter" idx="12"/>
          </p:nvPr>
        </p:nvSpPr>
        <p:spPr/>
        <p:txBody>
          <a:bodyPr/>
          <a:lstStyle/>
          <a:p>
            <a:fld id="{E84FB25D-CF53-48E7-B4FF-5B9FFB7B7513}" type="slidenum">
              <a:rPr lang="uk-UA" smtClean="0"/>
              <a:t>6</a:t>
            </a:fld>
            <a:endParaRPr lang="uk-UA"/>
          </a:p>
        </p:txBody>
      </p:sp>
    </p:spTree>
    <p:extLst>
      <p:ext uri="{BB962C8B-B14F-4D97-AF65-F5344CB8AC3E}">
        <p14:creationId xmlns:p14="http://schemas.microsoft.com/office/powerpoint/2010/main" val="169597825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duotone>
              <a:prstClr val="black"/>
              <a:srgbClr val="D9C3A5">
                <a:tint val="50000"/>
                <a:satMod val="180000"/>
              </a:srgbClr>
            </a:duotone>
          </a:blip>
          <a:stretch>
            <a:fillRect/>
          </a:stretch>
        </p:blipFill>
        <p:spPr>
          <a:xfrm>
            <a:off x="570659" y="84841"/>
            <a:ext cx="11047160" cy="6614342"/>
          </a:xfrm>
          <a:prstGeom prst="rect">
            <a:avLst/>
          </a:prstGeom>
        </p:spPr>
      </p:pic>
      <p:sp>
        <p:nvSpPr>
          <p:cNvPr id="5" name="Номер слайда 4"/>
          <p:cNvSpPr>
            <a:spLocks noGrp="1"/>
          </p:cNvSpPr>
          <p:nvPr>
            <p:ph type="sldNum" sz="quarter" idx="12"/>
          </p:nvPr>
        </p:nvSpPr>
        <p:spPr/>
        <p:txBody>
          <a:bodyPr/>
          <a:lstStyle/>
          <a:p>
            <a:fld id="{E84FB25D-CF53-48E7-B4FF-5B9FFB7B7513}" type="slidenum">
              <a:rPr lang="uk-UA" smtClean="0"/>
              <a:t>7</a:t>
            </a:fld>
            <a:endParaRPr lang="uk-UA"/>
          </a:p>
        </p:txBody>
      </p:sp>
    </p:spTree>
    <p:extLst>
      <p:ext uri="{BB962C8B-B14F-4D97-AF65-F5344CB8AC3E}">
        <p14:creationId xmlns:p14="http://schemas.microsoft.com/office/powerpoint/2010/main" val="413706830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592852" y="445770"/>
            <a:ext cx="8802357" cy="2617470"/>
          </a:xfrm>
        </p:spPr>
        <p:txBody>
          <a:bodyPr>
            <a:normAutofit fontScale="90000"/>
          </a:bodyPr>
          <a:lstStyle/>
          <a:p>
            <a:r>
              <a:rPr lang="en-US" b="1" i="1" dirty="0">
                <a:solidFill>
                  <a:schemeClr val="tx1"/>
                </a:solidFill>
              </a:rPr>
              <a:t>The main task of auditing services for control of information systems (information communication technologies) efficiency </a:t>
            </a:r>
            <a:r>
              <a:rPr lang="en-US" dirty="0"/>
              <a:t>is to evaluate independently and objectively if the information technologies provide the necessary services.</a:t>
            </a:r>
            <a:r>
              <a:rPr lang="uk-UA" dirty="0"/>
              <a:t/>
            </a:r>
            <a:br>
              <a:rPr lang="uk-UA" dirty="0"/>
            </a:br>
            <a:endParaRPr lang="uk-UA" dirty="0"/>
          </a:p>
        </p:txBody>
      </p:sp>
      <p:sp>
        <p:nvSpPr>
          <p:cNvPr id="4" name="Объект 3"/>
          <p:cNvSpPr>
            <a:spLocks noGrp="1"/>
          </p:cNvSpPr>
          <p:nvPr>
            <p:ph idx="1"/>
          </p:nvPr>
        </p:nvSpPr>
        <p:spPr>
          <a:xfrm>
            <a:off x="400050" y="4009292"/>
            <a:ext cx="9224010" cy="2402938"/>
          </a:xfrm>
        </p:spPr>
        <p:txBody>
          <a:bodyPr>
            <a:noAutofit/>
          </a:bodyPr>
          <a:lstStyle/>
          <a:p>
            <a:pPr hangingPunct="0"/>
            <a:r>
              <a:rPr lang="en-US" sz="2400" dirty="0" smtClean="0"/>
              <a:t>As </a:t>
            </a:r>
            <a:r>
              <a:rPr lang="en-US" sz="2400" b="1" i="1" dirty="0"/>
              <a:t>the result of auditing procedures</a:t>
            </a:r>
            <a:r>
              <a:rPr lang="en-US" sz="2400" dirty="0"/>
              <a:t>, a report containing the conclusion about assurance regarding the matter of the examination is issued</a:t>
            </a:r>
            <a:r>
              <a:rPr lang="en-US" sz="2400" dirty="0" smtClean="0"/>
              <a:t>.</a:t>
            </a:r>
            <a:endParaRPr lang="uk-UA" sz="2400" dirty="0"/>
          </a:p>
        </p:txBody>
      </p:sp>
      <p:sp>
        <p:nvSpPr>
          <p:cNvPr id="5" name="Номер слайда 4"/>
          <p:cNvSpPr>
            <a:spLocks noGrp="1"/>
          </p:cNvSpPr>
          <p:nvPr>
            <p:ph type="sldNum" sz="quarter" idx="12"/>
          </p:nvPr>
        </p:nvSpPr>
        <p:spPr/>
        <p:txBody>
          <a:bodyPr/>
          <a:lstStyle/>
          <a:p>
            <a:fld id="{E84FB25D-CF53-48E7-B4FF-5B9FFB7B7513}" type="slidenum">
              <a:rPr lang="uk-UA" smtClean="0"/>
              <a:t>8</a:t>
            </a:fld>
            <a:endParaRPr lang="uk-UA"/>
          </a:p>
        </p:txBody>
      </p:sp>
    </p:spTree>
    <p:extLst>
      <p:ext uri="{BB962C8B-B14F-4D97-AF65-F5344CB8AC3E}">
        <p14:creationId xmlns:p14="http://schemas.microsoft.com/office/powerpoint/2010/main" val="195766354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1450" y="386714"/>
            <a:ext cx="3120390" cy="3408045"/>
          </a:xfrm>
        </p:spPr>
        <p:txBody>
          <a:bodyPr>
            <a:normAutofit/>
          </a:bodyPr>
          <a:lstStyle/>
          <a:p>
            <a:r>
              <a:rPr lang="en-US" sz="1800" dirty="0" smtClean="0"/>
              <a:t>On this Table you can see the </a:t>
            </a:r>
            <a:r>
              <a:rPr lang="en-US" sz="1800" dirty="0"/>
              <a:t>detailed list of auditing procedures for evaluation of information systems (technologies) efficiency, which comply with the abovementioned approach.</a:t>
            </a:r>
            <a:endParaRPr lang="uk-UA" sz="1800" dirty="0"/>
          </a:p>
        </p:txBody>
      </p:sp>
      <p:pic>
        <p:nvPicPr>
          <p:cNvPr id="4098" name="Picture 2" descr="https://encrypted-tbn0.gstatic.com/images?q=tbn:ANd9GcRhoAXs7IYGiVQxuo7z5s18Bb3chsE9z47jkkOq08f8L8qWCxpj"/>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33613" y="3967667"/>
            <a:ext cx="2758387" cy="214180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Объект 3"/>
          <p:cNvGraphicFramePr>
            <a:graphicFrameLocks noChangeAspect="1"/>
          </p:cNvGraphicFramePr>
          <p:nvPr>
            <p:extLst>
              <p:ext uri="{D42A27DB-BD31-4B8C-83A1-F6EECF244321}">
                <p14:modId xmlns:p14="http://schemas.microsoft.com/office/powerpoint/2010/main" val="2642818723"/>
              </p:ext>
            </p:extLst>
          </p:nvPr>
        </p:nvGraphicFramePr>
        <p:xfrm>
          <a:off x="3240921" y="145297"/>
          <a:ext cx="6270810" cy="6712703"/>
        </p:xfrm>
        <a:graphic>
          <a:graphicData uri="http://schemas.openxmlformats.org/presentationml/2006/ole">
            <mc:AlternateContent xmlns:mc="http://schemas.openxmlformats.org/markup-compatibility/2006">
              <mc:Choice xmlns:v="urn:schemas-microsoft-com:vml" Requires="v">
                <p:oleObj spid="_x0000_s4113" name="Документ" r:id="rId5" imgW="4395967" imgH="6945415" progId="Word.Document.12">
                  <p:embed/>
                </p:oleObj>
              </mc:Choice>
              <mc:Fallback>
                <p:oleObj name="Документ" r:id="rId5" imgW="4395967" imgH="6945415" progId="Word.Document.12">
                  <p:embed/>
                  <p:pic>
                    <p:nvPicPr>
                      <p:cNvPr id="0" name=""/>
                      <p:cNvPicPr/>
                      <p:nvPr/>
                    </p:nvPicPr>
                    <p:blipFill>
                      <a:blip r:embed="rId6"/>
                      <a:stretch>
                        <a:fillRect/>
                      </a:stretch>
                    </p:blipFill>
                    <p:spPr>
                      <a:xfrm>
                        <a:off x="3240921" y="145297"/>
                        <a:ext cx="6270810" cy="6712703"/>
                      </a:xfrm>
                      <a:prstGeom prst="rect">
                        <a:avLst/>
                      </a:prstGeom>
                      <a:solidFill>
                        <a:schemeClr val="accent2">
                          <a:lumMod val="20000"/>
                          <a:lumOff val="80000"/>
                        </a:schemeClr>
                      </a:solidFill>
                    </p:spPr>
                  </p:pic>
                </p:oleObj>
              </mc:Fallback>
            </mc:AlternateContent>
          </a:graphicData>
        </a:graphic>
      </p:graphicFrame>
      <p:cxnSp>
        <p:nvCxnSpPr>
          <p:cNvPr id="8" name="Прямая соединительная линия 7"/>
          <p:cNvCxnSpPr/>
          <p:nvPr/>
        </p:nvCxnSpPr>
        <p:spPr>
          <a:xfrm>
            <a:off x="3271509" y="6213248"/>
            <a:ext cx="6270810" cy="0"/>
          </a:xfrm>
          <a:prstGeom prst="line">
            <a:avLst/>
          </a:prstGeom>
        </p:spPr>
        <p:style>
          <a:lnRef idx="1">
            <a:schemeClr val="dk1"/>
          </a:lnRef>
          <a:fillRef idx="0">
            <a:schemeClr val="dk1"/>
          </a:fillRef>
          <a:effectRef idx="0">
            <a:schemeClr val="dk1"/>
          </a:effectRef>
          <a:fontRef idx="minor">
            <a:schemeClr val="tx1"/>
          </a:fontRef>
        </p:style>
      </p:cxnSp>
      <p:sp>
        <p:nvSpPr>
          <p:cNvPr id="9" name="Номер слайда 8"/>
          <p:cNvSpPr>
            <a:spLocks noGrp="1"/>
          </p:cNvSpPr>
          <p:nvPr>
            <p:ph type="sldNum" sz="quarter" idx="12"/>
          </p:nvPr>
        </p:nvSpPr>
        <p:spPr/>
        <p:txBody>
          <a:bodyPr/>
          <a:lstStyle/>
          <a:p>
            <a:fld id="{E84FB25D-CF53-48E7-B4FF-5B9FFB7B7513}" type="slidenum">
              <a:rPr lang="uk-UA" smtClean="0"/>
              <a:t>9</a:t>
            </a:fld>
            <a:endParaRPr lang="uk-UA"/>
          </a:p>
        </p:txBody>
      </p:sp>
    </p:spTree>
    <p:extLst>
      <p:ext uri="{BB962C8B-B14F-4D97-AF65-F5344CB8AC3E}">
        <p14:creationId xmlns:p14="http://schemas.microsoft.com/office/powerpoint/2010/main" val="370612959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Грань">
  <a:themeElements>
    <a:clrScheme name="Синий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368</TotalTime>
  <Words>787</Words>
  <Application>Microsoft Office PowerPoint</Application>
  <PresentationFormat>Широкоэкранный</PresentationFormat>
  <Paragraphs>74</Paragraphs>
  <Slides>14</Slides>
  <Notes>3</Notes>
  <HiddenSlides>0</HiddenSlides>
  <MMClips>0</MMClips>
  <ScaleCrop>false</ScaleCrop>
  <HeadingPairs>
    <vt:vector size="8" baseType="variant">
      <vt:variant>
        <vt:lpstr>Использованные шрифты</vt:lpstr>
      </vt:variant>
      <vt:variant>
        <vt:i4>7</vt:i4>
      </vt:variant>
      <vt:variant>
        <vt:lpstr>Тема</vt:lpstr>
      </vt:variant>
      <vt:variant>
        <vt:i4>1</vt:i4>
      </vt:variant>
      <vt:variant>
        <vt:lpstr>Внедренные серверы OLE</vt:lpstr>
      </vt:variant>
      <vt:variant>
        <vt:i4>1</vt:i4>
      </vt:variant>
      <vt:variant>
        <vt:lpstr>Заголовки слайдов</vt:lpstr>
      </vt:variant>
      <vt:variant>
        <vt:i4>14</vt:i4>
      </vt:variant>
    </vt:vector>
  </HeadingPairs>
  <TitlesOfParts>
    <vt:vector size="23" baseType="lpstr">
      <vt:lpstr>Arial</vt:lpstr>
      <vt:lpstr>Calibri</vt:lpstr>
      <vt:lpstr>Times</vt:lpstr>
      <vt:lpstr>Times New Roman</vt:lpstr>
      <vt:lpstr>Trebuchet MS</vt:lpstr>
      <vt:lpstr>Wingdings</vt:lpstr>
      <vt:lpstr>Wingdings 3</vt:lpstr>
      <vt:lpstr>Грань</vt:lpstr>
      <vt:lpstr>Документ</vt:lpstr>
      <vt:lpstr>Auditing services for assurance in evaluation of companies’ information systems (technologies) efficiency</vt:lpstr>
      <vt:lpstr>Application and introduction of up-to-date IT have to reflects corporate principles, ideas, goals, companies’ traditions and to contribute to implementation of planned strategies, which lead to the improvement of management efficiency and increase in the enterprise value.  </vt:lpstr>
      <vt:lpstr>Презентация PowerPoint</vt:lpstr>
      <vt:lpstr>The objective of the research </vt:lpstr>
      <vt:lpstr>?</vt:lpstr>
      <vt:lpstr>Презентация PowerPoint</vt:lpstr>
      <vt:lpstr>Презентация PowerPoint</vt:lpstr>
      <vt:lpstr>The main task of auditing services for control of information systems (information communication technologies) efficiency is to evaluate independently and objectively if the information technologies provide the necessary services. </vt:lpstr>
      <vt:lpstr>On this Table you can see the detailed list of auditing procedures for evaluation of information systems (technologies) efficiency, which comply with the abovementioned approach.</vt:lpstr>
      <vt:lpstr>We shall propose  the program of auditing services for evaluation of IT efficiency over the course of which a company’s IT processes and resources are examined. </vt:lpstr>
      <vt:lpstr>Conclusions</vt:lpstr>
      <vt:lpstr>Conclusions</vt:lpstr>
      <vt:lpstr>Презентация PowerPoint</vt:lpstr>
      <vt:lpstr>Thanks for attention!</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Auditing services for assurance in evaluation of companies’ information systems (technologies) efficiency</dc:title>
  <dc:creator>Admin</dc:creator>
  <cp:lastModifiedBy>Admin</cp:lastModifiedBy>
  <cp:revision>27</cp:revision>
  <cp:lastPrinted>2014-06-07T10:25:53Z</cp:lastPrinted>
  <dcterms:created xsi:type="dcterms:W3CDTF">2014-06-05T07:55:43Z</dcterms:created>
  <dcterms:modified xsi:type="dcterms:W3CDTF">2014-06-07T11:50:18Z</dcterms:modified>
</cp:coreProperties>
</file>