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.com.ua/" TargetMode="External"/><Relationship Id="rId2" Type="http://schemas.openxmlformats.org/officeDocument/2006/relationships/hyperlink" Target="http://www.uazakon.com/documents/date_4y/pg_iiclxd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m.kiev.ua/" TargetMode="External"/><Relationship Id="rId4" Type="http://schemas.openxmlformats.org/officeDocument/2006/relationships/hyperlink" Target="http://grtb.com.ua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060432" cy="1872208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Методологія ліцензування послуг гостинності 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Правове забезпечення державної політики в сфері гостинності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845" b="11565"/>
          <a:stretch/>
        </p:blipFill>
        <p:spPr bwMode="auto">
          <a:xfrm>
            <a:off x="3487416" y="3597356"/>
            <a:ext cx="5040560" cy="28208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Молодь запрошується до участі у проекті «Освіта з молодіжного ...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30" r="5204"/>
          <a:stretch/>
        </p:blipFill>
        <p:spPr bwMode="auto">
          <a:xfrm>
            <a:off x="3983" y="3597356"/>
            <a:ext cx="2988010" cy="24682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2420888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3852" y="908720"/>
            <a:ext cx="8856984" cy="57606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72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72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7200" spc="-1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7200" spc="-1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</a:t>
            </a:r>
            <a:r>
              <a:rPr 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Методологія ліцензування послуг гостинності</a:t>
            </a:r>
            <a:r>
              <a:rPr 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 сучасних знань щодо ліцензування послуг закладів готельно-ресторанного господарства,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ознайомлення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методиками ліцензування закладів гостинності,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 розвитком новітніх технологій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ліцензування в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готельній індустрії.</a:t>
            </a:r>
            <a:endParaRPr lang="ru-RU" sz="72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Завдання дисципліни:</a:t>
            </a:r>
            <a:endParaRPr lang="ru-RU" sz="7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228600">
              <a:lnSpc>
                <a:spcPct val="150000"/>
              </a:lnSpc>
              <a:spcAft>
                <a:spcPts val="0"/>
              </a:spcAft>
            </a:pPr>
            <a:r>
              <a:rPr lang="uk-UA" sz="7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теоретичні: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вивчення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 положень та принципів,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законів, процесів, документів, що використовуються при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ліцензуванні надання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 в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готельно-ресторанному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господарстві.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6695" indent="230505" algn="just">
              <a:lnSpc>
                <a:spcPct val="150000"/>
              </a:lnSpc>
              <a:spcAft>
                <a:spcPts val="0"/>
              </a:spcAft>
            </a:pPr>
            <a:r>
              <a:rPr lang="uk-UA" sz="7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формулювати вимоги до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проведення ліцензування послуг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готельно-ресторанному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господарстві;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складати план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ліцензування послуг </a:t>
            </a: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готельному і ресторанному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господарстві;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7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розраховувати </a:t>
            </a:r>
            <a:r>
              <a:rPr lang="uk-UA" sz="7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показники ліцензування закладів гостинності.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5628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938828" cy="5877272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технологічний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кулінарну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3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Що станеться з готелями через коронавірус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699026" cy="25768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Актуальные бизнес идеи для открытия бизнеса в Украине в 2020 год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1" y="4156952"/>
            <a:ext cx="4663374" cy="24482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Вид на жительство инвестора в Испании для владельца доли компании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0782"/>
            <a:ext cx="3803225" cy="25367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Стоит ли брать кредит на развитие малого бизнеса - 24СМИ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52805"/>
            <a:ext cx="3803225" cy="28524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Какие документы нужны для оформление договора аренды помещения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26287"/>
            <a:ext cx="4794971" cy="2937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736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59327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66800"/>
            <a:ext cx="8229600" cy="5184576"/>
          </a:xfrm>
        </p:spPr>
        <p:txBody>
          <a:bodyPr>
            <a:normAutofit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ліцензування послуг гостинності.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 ліцензування послуг.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та основні види ліцензування.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 характеристика проведення ліцензування послуг.</a:t>
            </a:r>
            <a:endParaRPr lang="ru-RU" sz="2400" dirty="0">
              <a:solidFill>
                <a:srgbClr val="002060"/>
              </a:solidFill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ліцензування в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світових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країнах.</a:t>
            </a:r>
            <a:endParaRPr lang="ru-RU" sz="2400" dirty="0">
              <a:solidFill>
                <a:srgbClr val="00206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ліцензування 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Ліцензування надання послуг в готелях.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Ліцензування надання послуг 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ресторанах.</a:t>
            </a:r>
            <a:endParaRPr lang="ru-RU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uk-UA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dirty="0"/>
          </a:p>
          <a:p>
            <a:pPr lvl="0" algn="just">
              <a:lnSpc>
                <a:spcPct val="110000"/>
              </a:lnSpc>
              <a:spcBef>
                <a:spcPts val="0"/>
              </a:spcBef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 descr="Какие документы нужны для оформление договора аренды помещен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41168"/>
            <a:ext cx="2626769" cy="16093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Когда и где сдать документы по программе «Бақытты отбасы» в Атыра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5" y="4941168"/>
            <a:ext cx="2415548" cy="16093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ГНС опубликовала список чиновников, несвоевременно сдавших Единую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133" y="4941168"/>
            <a:ext cx="2402308" cy="16093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4415" y="2132856"/>
            <a:ext cx="8229600" cy="4392488"/>
          </a:xfrm>
        </p:spPr>
        <p:txBody>
          <a:bodyPr>
            <a:normAutofit fontScale="700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Мунін Г. Б., Змійов А. О., Зівнов`єв Г. О., Самарцев Є. В. Управління сучасним готельним комплексом. – К.: Ліра, 2005. – 520 с.</a:t>
            </a:r>
            <a:endParaRPr lang="ru-RU" sz="29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Сахно Є.Ю., Дорош М.С. Менеджмент сервісу. Теорія та практика: Навч. посіб. — К.: Центр учбової літератури, 2010. – 328 с.</a:t>
            </a:r>
            <a:endParaRPr lang="ru-RU" sz="29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Мунін Г. Б., </a:t>
            </a:r>
            <a:r>
              <a:rPr lang="uk-UA" sz="29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Карягін</a:t>
            </a: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Ю. О., Роглєв Х. Й., Руденко С. І. Менеджмент готельно-ресторанного бізнесу. – К.: Кондар, 2008. – 460 с</a:t>
            </a:r>
            <a:r>
              <a:rPr lang="uk-UA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9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uk-UA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Мальська М. П., Пандяк І. Г. Готельний бізнес: теорія та практика. – К.: ЦУЛ, 2012. – 472 с.</a:t>
            </a:r>
            <a:endParaRPr lang="ru-RU" sz="29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uk-UA" sz="29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Круль Г. Я. Основи готельної справи. – К.: ЦУЛ, 2011. – 368 с.</a:t>
            </a:r>
            <a:endParaRPr lang="ru-RU" sz="29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uk-UA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73215" y="1151175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04867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Нечаюк Л. І., Нечаюк Н. О. Готельно-ресторанний бізнес: Менеджмент. – К.: ЦУЛ, 2009. – 344 с.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 В. В., Іванникова Т. В., Архіпова А. В. Ресторанна справа: асортимент, технологія і управління якістю продукції в сучасному ресторані. – К.: Фірма Інкос; Центр навч. літ., 2007. – 382 с.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Роглєв Х. Й. Основи готельного менеджменту. – К.: Кондор, 2005. – 408 с</a:t>
            </a:r>
            <a:r>
              <a:rPr lang="uk-UA" sz="2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uk-UA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Головко О. М., Кампов Н. С., Махлинець С. С., Симочко Г. В. Організація готельного господарства. – К.: Кондор, 2011. – 410 с.</a:t>
            </a: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Times New Roman" panose="02020603050405020304" pitchFamily="18" charset="0"/>
              <a:buAutoNum type="arabicPeriod"/>
              <a:tabLst>
                <a:tab pos="149225" algn="l"/>
              </a:tabLst>
            </a:pPr>
            <a:endParaRPr lang="uk-UA" sz="2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spcBef>
                <a:spcPts val="0"/>
              </a:spcBef>
              <a:buNone/>
            </a:pPr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Електронні ресурси</a:t>
            </a: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www.uazakon.com/documents/date_4y/pg_iiclxd.htm</a:t>
            </a:r>
            <a:endParaRPr lang="ru-RU" sz="2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</a:t>
            </a:r>
            <a:r>
              <a:rPr lang="ru-RU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://</a:t>
            </a:r>
            <a:r>
              <a:rPr lang="en-US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www</a:t>
            </a:r>
            <a:r>
              <a:rPr lang="ru-RU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vs</a:t>
            </a:r>
            <a:r>
              <a:rPr lang="ru-RU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com</a:t>
            </a:r>
            <a:r>
              <a:rPr lang="ru-RU" sz="2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.</a:t>
            </a:r>
            <a:r>
              <a:rPr lang="en-US" sz="26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ua</a:t>
            </a:r>
            <a:r>
              <a:rPr lang="ru-RU" sz="26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http://grtb.com.ua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/</a:t>
            </a:r>
            <a:endParaRPr lang="ru-RU" sz="2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http://www.csm.kiev.ua</a:t>
            </a: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/</a:t>
            </a:r>
            <a:endParaRPr lang="ru-RU" sz="2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0"/>
              </a:spcBef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  <a:tabLst>
                <a:tab pos="4122738" algn="l"/>
              </a:tabLst>
            </a:pP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правка о санации полости рта. Стоматология в Подольске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713143" cy="54726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20123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433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“ Методологія ліцензування послуг гостинності 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20</cp:revision>
  <dcterms:created xsi:type="dcterms:W3CDTF">2020-06-07T08:21:14Z</dcterms:created>
  <dcterms:modified xsi:type="dcterms:W3CDTF">2021-01-21T15:13:49Z</dcterms:modified>
</cp:coreProperties>
</file>