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6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kr.vipreshebnik.ru/market/4448-riznovidi-suchasnikh-pr-tekhnologij.html" TargetMode="External"/><Relationship Id="rId7" Type="http://schemas.openxmlformats.org/officeDocument/2006/relationships/hyperlink" Target="https://i-soc.com.ua/ua/highschool/master-klas/pr-tehnolog-planuvannya-ta-prijom" TargetMode="External"/><Relationship Id="rId2" Type="http://schemas.openxmlformats.org/officeDocument/2006/relationships/hyperlink" Target="http://fzgij.knukim.edu.ua/novyny/260-vydy-i-vlastyvosti-pr-tekhnolohiy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zp.edu.ua/pr-public-relations" TargetMode="External"/><Relationship Id="rId5" Type="http://schemas.openxmlformats.org/officeDocument/2006/relationships/hyperlink" Target="http://elar.tsatu.edu.ua/handle/123456789/7848" TargetMode="External"/><Relationship Id="rId4" Type="http://schemas.openxmlformats.org/officeDocument/2006/relationships/hyperlink" Target="https://harved.biz/articles/business/pr-tehnologiyi-ta-biznes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R-технологии в бизнесе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556792"/>
            <a:ext cx="9144000" cy="5301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542033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uk-UA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Дисципліна вільного вибору студента</a:t>
            </a:r>
            <a:r>
              <a:rPr lang="uk-UA" sz="2800" dirty="0" smtClean="0"/>
              <a:t/>
            </a:r>
            <a:br>
              <a:rPr lang="uk-UA" sz="2800" dirty="0" smtClean="0"/>
            </a:br>
            <a:r>
              <a:rPr lang="uk-UA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</a:t>
            </a:r>
            <a:r>
              <a:rPr lang="uk-UA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-технології гостинності”</a:t>
            </a:r>
            <a:endParaRPr lang="ru-RU" sz="4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1556792"/>
            <a:ext cx="9144000" cy="707886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Спеціальніст</a:t>
            </a:r>
            <a:r>
              <a:rPr lang="uk-UA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241 </a:t>
            </a:r>
            <a:r>
              <a:rPr lang="en-US" sz="20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Готельно-ресторанна</a:t>
            </a:r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справа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sz="20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764704"/>
          </a:xfrm>
        </p:spPr>
        <p:txBody>
          <a:bodyPr/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Мета дисципліни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88031" y="926308"/>
            <a:ext cx="8085584" cy="22491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Метою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вивчення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навчальної дисципліни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є формування спеціальних професійних знань у студентів з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теоретичних засад  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PR-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технологій,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особливостей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їх використання в закладах гостинності.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39552" y="3140968"/>
            <a:ext cx="8085584" cy="33571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790825" algn="l"/>
              </a:tabLst>
            </a:pPr>
            <a:r>
              <a:rPr lang="uk-UA" sz="2400" b="1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Завдання курсу: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180340" algn="l"/>
              </a:tabLst>
            </a:pPr>
            <a:r>
              <a:rPr lang="uk-UA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Теоретичні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формування знань про 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PR-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технології і їх особливості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використання в закладах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гостинності.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180340" algn="l"/>
              </a:tabLst>
            </a:pPr>
            <a:r>
              <a:rPr lang="uk-UA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Практичні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-Roman"/>
                <a:cs typeface="Times New Roman" panose="02020603050405020304" pitchFamily="18" charset="0"/>
              </a:rPr>
              <a:t>формування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практичних навичок та вмінь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щодо застосування основних положень 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PR-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технологій в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закладах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гостинності.</a:t>
            </a:r>
            <a:endParaRPr lang="ru-RU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5290" y="9961"/>
            <a:ext cx="8229600" cy="764704"/>
          </a:xfrm>
        </p:spPr>
        <p:txBody>
          <a:bodyPr/>
          <a:lstStyle/>
          <a:p>
            <a:r>
              <a:rPr lang="uk-UA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Компетенції: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5290" y="834444"/>
            <a:ext cx="835518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Навички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інформаційних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комунікаційних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технологій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організовувати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сервісно-виробничий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урахуванням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вимог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потреб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споживачів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забезпечувати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ефективність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формувати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реалізовувати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ефективні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зовнішні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внутрішні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комунікації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підприємствах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сфери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гостинності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навички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sz="320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Связные с общественностью | Блогер sharvokope на сайте SPLETNIK.RU 18  декабря 2014 | СПЛЕТНИК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548680"/>
            <a:ext cx="8794948" cy="5857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Теми дисципліни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471541"/>
            <a:ext cx="8229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Основи 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PR-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технологій.</a:t>
            </a: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Особливості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їх використання в закладах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гостинності.</a:t>
            </a: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Сучасні 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PR-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технології.</a:t>
            </a: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Основи створення 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PR-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технологій.</a:t>
            </a: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Основі елементи 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PR-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технологій.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PR-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технології як елемент конкуренції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Ефективність застосування 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PR-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технологій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Вплив 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PR-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технологій на розвиток закладів гостинності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120369"/>
            <a:ext cx="8229600" cy="749632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Список рекомендованих джерел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96344" y="775910"/>
            <a:ext cx="4572000" cy="54591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lnSpc>
                <a:spcPct val="150000"/>
              </a:lnSpc>
              <a:spcAft>
                <a:spcPts val="0"/>
              </a:spcAft>
              <a:tabLst>
                <a:tab pos="149225" algn="l"/>
              </a:tabLst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Основна література </a:t>
            </a:r>
            <a:endParaRPr lang="ru-RU" sz="22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1864" y="1322304"/>
            <a:ext cx="8640960" cy="148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Сокол Т.Г. Організація обслуговування в готелях і туристичних </a:t>
            </a:r>
            <a:r>
              <a:rPr lang="uk-UA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комплексах / </a:t>
            </a: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Т.Г</a:t>
            </a:r>
            <a:r>
              <a:rPr lang="uk-UA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Сокол</a:t>
            </a: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- К. : Альтерпрес, 2009. - 447 с.</a:t>
            </a:r>
            <a:endParaRPr lang="ru-RU" sz="20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Фоменко </a:t>
            </a: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Н. В. Рекреаційні ресурси та курортологія : навч. посібник / В. Н. Фоменко. – К.: Центр навчальної літератури, 2007. – 312 с</a:t>
            </a:r>
            <a:r>
              <a:rPr lang="uk-UA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88876" y="2901621"/>
            <a:ext cx="2386936" cy="5459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50000"/>
              </a:lnSpc>
              <a:spcAft>
                <a:spcPts val="0"/>
              </a:spcAft>
              <a:tabLst>
                <a:tab pos="149225" algn="l"/>
              </a:tabLst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Інтернет-ресурси</a:t>
            </a:r>
            <a:endParaRPr lang="ru-RU" sz="220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61864" y="3501008"/>
            <a:ext cx="8640960" cy="28954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fzgij.knukim.edu.ua/novyny/260-vydy-i-vlastyvosti-pr-tekhnolohiy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www.ukr.vipreshebnik.ru/market/4448-riznovidi-suchasnikh-pr-tekhnologij.html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harved.biz/articles/business/pr-tehnologiyi-ta-biznes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http://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elar.tsatu.edu.ua/handle/123456789/7848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https://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zp.edu.ua/pr-public-relations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https://i-soc.com.ua/ua/highschool/master-klas/pr-tehnolog-planuvannya-ta-prijom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1 ноября в Крыму состоялся первый форум крымских PR-специалистов | PRexplor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476672"/>
            <a:ext cx="8729131" cy="5832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004091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День PR-специалиста: кто был первым в истории пиарщиком. Politek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548680"/>
            <a:ext cx="8713812" cy="5804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822556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241</Words>
  <Application>Microsoft Office PowerPoint</Application>
  <PresentationFormat>Экран (4:3)</PresentationFormat>
  <Paragraphs>31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Дисципліна вільного вибору студента “PR-технології гостинності”</vt:lpstr>
      <vt:lpstr>Мета дисципліни</vt:lpstr>
      <vt:lpstr>Компетенції:</vt:lpstr>
      <vt:lpstr>Слайд 4</vt:lpstr>
      <vt:lpstr>Теми дисципліни</vt:lpstr>
      <vt:lpstr>Список рекомендованих джерел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Дисципліна вільного вибору студента “Історія туризму”</dc:title>
  <dc:creator>Егор</dc:creator>
  <cp:lastModifiedBy>iyudin</cp:lastModifiedBy>
  <cp:revision>29</cp:revision>
  <dcterms:created xsi:type="dcterms:W3CDTF">2020-06-07T08:21:14Z</dcterms:created>
  <dcterms:modified xsi:type="dcterms:W3CDTF">2021-01-29T09:37:13Z</dcterms:modified>
</cp:coreProperties>
</file>