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Організація дозвілля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5157192"/>
            <a:ext cx="6400800" cy="960512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241 </a:t>
            </a:r>
            <a:r>
              <a:rPr lang="en-US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Готельно-ресторанна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справа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Компетентності 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 </a:t>
            </a:r>
            <a:r>
              <a:rPr lang="ru-RU" dirty="0" err="1" smtClean="0"/>
              <a:t>Цінування</a:t>
            </a:r>
            <a:r>
              <a:rPr lang="ru-RU" dirty="0" smtClean="0"/>
              <a:t> та </a:t>
            </a:r>
            <a:r>
              <a:rPr lang="ru-RU" dirty="0" err="1" smtClean="0"/>
              <a:t>повага</a:t>
            </a:r>
            <a:r>
              <a:rPr lang="ru-RU" dirty="0" smtClean="0"/>
              <a:t> </a:t>
            </a:r>
            <a:r>
              <a:rPr lang="ru-RU" dirty="0" err="1" smtClean="0"/>
              <a:t>різноманітності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 </a:t>
            </a:r>
            <a:r>
              <a:rPr lang="ru-RU" dirty="0" err="1" smtClean="0"/>
              <a:t>мультикультурності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організовувати</a:t>
            </a:r>
            <a:r>
              <a:rPr lang="ru-RU" dirty="0" smtClean="0"/>
              <a:t> </a:t>
            </a:r>
            <a:r>
              <a:rPr lang="ru-RU" dirty="0" err="1" smtClean="0"/>
              <a:t>сервісно-виробничий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урахуванням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потреб </a:t>
            </a:r>
            <a:r>
              <a:rPr lang="ru-RU" dirty="0" err="1" smtClean="0"/>
              <a:t>споживачів</a:t>
            </a:r>
            <a:r>
              <a:rPr lang="ru-RU" dirty="0" smtClean="0"/>
              <a:t> та </a:t>
            </a:r>
            <a:r>
              <a:rPr lang="ru-RU" dirty="0" err="1" smtClean="0"/>
              <a:t>забезпечувати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ефективність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проектувати</a:t>
            </a:r>
            <a:r>
              <a:rPr lang="ru-RU" dirty="0" smtClean="0"/>
              <a:t> </a:t>
            </a:r>
            <a:r>
              <a:rPr lang="ru-RU" dirty="0" err="1" smtClean="0"/>
              <a:t>технологічний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та </a:t>
            </a:r>
            <a:r>
              <a:rPr lang="ru-RU" dirty="0" err="1" smtClean="0"/>
              <a:t>сервісний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реалізації</a:t>
            </a:r>
            <a:r>
              <a:rPr lang="ru-RU" dirty="0" smtClean="0"/>
              <a:t> </a:t>
            </a:r>
            <a:r>
              <a:rPr lang="ru-RU" dirty="0" err="1" smtClean="0"/>
              <a:t>основних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додаткових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у </a:t>
            </a:r>
            <a:r>
              <a:rPr lang="ru-RU" dirty="0" err="1" smtClean="0"/>
              <a:t>підприємствах</a:t>
            </a:r>
            <a:r>
              <a:rPr lang="ru-RU" dirty="0" smtClean="0"/>
              <a:t> (закладах) </a:t>
            </a:r>
            <a:r>
              <a:rPr lang="ru-RU" dirty="0" err="1" smtClean="0"/>
              <a:t>готельно-ресторанного</a:t>
            </a:r>
            <a:r>
              <a:rPr lang="ru-RU" dirty="0" smtClean="0"/>
              <a:t> та </a:t>
            </a:r>
            <a:r>
              <a:rPr lang="ru-RU" dirty="0" err="1" smtClean="0"/>
              <a:t>рекреаційного</a:t>
            </a:r>
            <a:r>
              <a:rPr lang="ru-RU" dirty="0" smtClean="0"/>
              <a:t> </a:t>
            </a:r>
            <a:r>
              <a:rPr lang="ru-RU" dirty="0" err="1" smtClean="0"/>
              <a:t>господарства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Для </a:t>
            </a:r>
            <a:r>
              <a:rPr lang="ru-RU" dirty="0" smtClean="0"/>
              <a:t>гарного </a:t>
            </a:r>
            <a:r>
              <a:rPr lang="ru-RU" dirty="0" err="1" smtClean="0"/>
              <a:t>відпочинку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важких</a:t>
            </a:r>
            <a:r>
              <a:rPr lang="ru-RU" dirty="0" smtClean="0"/>
              <a:t> </a:t>
            </a:r>
            <a:r>
              <a:rPr lang="ru-RU" dirty="0" err="1" smtClean="0"/>
              <a:t>трудових</a:t>
            </a:r>
            <a:r>
              <a:rPr lang="ru-RU" dirty="0" smtClean="0"/>
              <a:t> </a:t>
            </a:r>
            <a:r>
              <a:rPr lang="ru-RU" dirty="0" err="1" smtClean="0"/>
              <a:t>буднів</a:t>
            </a:r>
            <a:r>
              <a:rPr lang="ru-RU" dirty="0" smtClean="0"/>
              <a:t> </a:t>
            </a:r>
            <a:r>
              <a:rPr lang="ru-RU" dirty="0" err="1" smtClean="0"/>
              <a:t>необхідна</a:t>
            </a:r>
            <a:r>
              <a:rPr lang="ru-RU" dirty="0" smtClean="0"/>
              <a:t> </a:t>
            </a:r>
            <a:r>
              <a:rPr lang="ru-RU" b="1" dirty="0" err="1" smtClean="0"/>
              <a:t>організація</a:t>
            </a:r>
            <a:r>
              <a:rPr lang="ru-RU" b="1" dirty="0" smtClean="0"/>
              <a:t> </a:t>
            </a:r>
            <a:r>
              <a:rPr lang="ru-RU" b="1" dirty="0" err="1" smtClean="0"/>
              <a:t>дозвілля</a:t>
            </a:r>
            <a:r>
              <a:rPr lang="ru-RU" dirty="0" smtClean="0"/>
              <a:t>, </a:t>
            </a:r>
            <a:r>
              <a:rPr lang="ru-RU" dirty="0" err="1" smtClean="0"/>
              <a:t>адже</a:t>
            </a:r>
            <a:r>
              <a:rPr lang="ru-RU" dirty="0" smtClean="0"/>
              <a:t> правильно </a:t>
            </a:r>
            <a:r>
              <a:rPr lang="ru-RU" dirty="0" err="1" smtClean="0"/>
              <a:t>організований</a:t>
            </a:r>
            <a:r>
              <a:rPr lang="ru-RU" dirty="0" smtClean="0"/>
              <a:t> </a:t>
            </a:r>
            <a:r>
              <a:rPr lang="ru-RU" dirty="0" err="1" smtClean="0"/>
              <a:t>відпочинок</a:t>
            </a:r>
            <a:r>
              <a:rPr lang="ru-RU" dirty="0" smtClean="0"/>
              <a:t> </a:t>
            </a:r>
            <a:r>
              <a:rPr lang="ru-RU" dirty="0" err="1" smtClean="0"/>
              <a:t>надасть</a:t>
            </a:r>
            <a:r>
              <a:rPr lang="ru-RU" dirty="0" smtClean="0"/>
              <a:t> Вам сил та </a:t>
            </a:r>
            <a:r>
              <a:rPr lang="ru-RU" dirty="0" err="1" smtClean="0"/>
              <a:t>енергії</a:t>
            </a:r>
            <a:r>
              <a:rPr lang="ru-RU" dirty="0" smtClean="0"/>
              <a:t> на </a:t>
            </a:r>
            <a:r>
              <a:rPr lang="ru-RU" dirty="0" err="1" smtClean="0"/>
              <a:t>довгий</a:t>
            </a:r>
            <a:r>
              <a:rPr lang="ru-RU" dirty="0" smtClean="0"/>
              <a:t> час. </a:t>
            </a:r>
            <a:r>
              <a:rPr lang="ru-RU" dirty="0" err="1" smtClean="0"/>
              <a:t>Отже</a:t>
            </a:r>
            <a:r>
              <a:rPr lang="ru-RU" dirty="0" smtClean="0"/>
              <a:t>, </a:t>
            </a:r>
            <a:r>
              <a:rPr lang="ru-RU" dirty="0" err="1" smtClean="0"/>
              <a:t>чим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зайняти</a:t>
            </a:r>
            <a:r>
              <a:rPr lang="ru-RU" dirty="0" smtClean="0"/>
              <a:t> себе у </a:t>
            </a:r>
            <a:r>
              <a:rPr lang="ru-RU" dirty="0" err="1" smtClean="0"/>
              <a:t>вихідні</a:t>
            </a:r>
            <a:r>
              <a:rPr lang="ru-RU" dirty="0" smtClean="0"/>
              <a:t>,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користю</a:t>
            </a:r>
            <a:r>
              <a:rPr lang="ru-RU" dirty="0" smtClean="0"/>
              <a:t> </a:t>
            </a:r>
            <a:r>
              <a:rPr lang="ru-RU" dirty="0" err="1" smtClean="0"/>
              <a:t>провівши</a:t>
            </a:r>
            <a:r>
              <a:rPr lang="ru-RU" dirty="0" smtClean="0"/>
              <a:t> </a:t>
            </a:r>
            <a:r>
              <a:rPr lang="ru-RU" dirty="0" err="1" smtClean="0"/>
              <a:t>дозвілля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</a:t>
            </a:r>
            <a:r>
              <a:rPr lang="ru-RU" dirty="0" smtClean="0"/>
              <a:t>рирода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dirty="0" err="1" smtClean="0"/>
              <a:t>Прогулянка</a:t>
            </a:r>
            <a:r>
              <a:rPr lang="ru-RU" dirty="0" smtClean="0"/>
              <a:t> </a:t>
            </a:r>
            <a:r>
              <a:rPr lang="ru-RU" dirty="0" smtClean="0"/>
              <a:t>на </a:t>
            </a:r>
            <a:r>
              <a:rPr lang="ru-RU" dirty="0" err="1" smtClean="0"/>
              <a:t>свіжому</a:t>
            </a:r>
            <a:r>
              <a:rPr lang="ru-RU" dirty="0" smtClean="0"/>
              <a:t> </a:t>
            </a:r>
            <a:r>
              <a:rPr lang="ru-RU" dirty="0" err="1" smtClean="0"/>
              <a:t>повітрі</a:t>
            </a:r>
            <a:r>
              <a:rPr lang="ru-RU" dirty="0" smtClean="0"/>
              <a:t>, тепле </a:t>
            </a:r>
            <a:r>
              <a:rPr lang="ru-RU" dirty="0" err="1" smtClean="0"/>
              <a:t>сонце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мороз,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бадьорить</a:t>
            </a:r>
            <a:r>
              <a:rPr lang="ru-RU" dirty="0" smtClean="0"/>
              <a:t> не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наситять</a:t>
            </a:r>
            <a:r>
              <a:rPr lang="ru-RU" dirty="0" smtClean="0"/>
              <a:t> Ваш </a:t>
            </a:r>
            <a:r>
              <a:rPr lang="ru-RU" dirty="0" err="1" smtClean="0"/>
              <a:t>організм</a:t>
            </a:r>
            <a:r>
              <a:rPr lang="ru-RU" dirty="0" smtClean="0"/>
              <a:t> киснем,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дадуть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вивчати</a:t>
            </a:r>
            <a:r>
              <a:rPr lang="ru-RU" dirty="0" smtClean="0"/>
              <a:t> </a:t>
            </a:r>
            <a:r>
              <a:rPr lang="ru-RU" dirty="0" err="1" smtClean="0"/>
              <a:t>навколишній</a:t>
            </a:r>
            <a:r>
              <a:rPr lang="ru-RU" dirty="0" smtClean="0"/>
              <a:t> </a:t>
            </a:r>
            <a:r>
              <a:rPr lang="ru-RU" dirty="0" err="1" smtClean="0"/>
              <a:t>світ</a:t>
            </a:r>
            <a:r>
              <a:rPr lang="ru-RU" dirty="0" smtClean="0"/>
              <a:t>. </a:t>
            </a:r>
            <a:r>
              <a:rPr lang="ru-RU" dirty="0" err="1" smtClean="0"/>
              <a:t>Прогулюючись</a:t>
            </a:r>
            <a:r>
              <a:rPr lang="ru-RU" dirty="0" smtClean="0"/>
              <a:t> у парку,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вивчати</a:t>
            </a:r>
            <a:r>
              <a:rPr lang="ru-RU" dirty="0" smtClean="0"/>
              <a:t> </a:t>
            </a: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 smtClean="0"/>
              <a:t>види</a:t>
            </a:r>
            <a:r>
              <a:rPr lang="ru-RU" dirty="0" smtClean="0"/>
              <a:t> дерев, </a:t>
            </a:r>
            <a:r>
              <a:rPr lang="ru-RU" dirty="0" err="1" smtClean="0"/>
              <a:t>квітів</a:t>
            </a:r>
            <a:r>
              <a:rPr lang="ru-RU" dirty="0" smtClean="0"/>
              <a:t>.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безпосередньо</a:t>
            </a:r>
            <a:r>
              <a:rPr lang="ru-RU" dirty="0" smtClean="0"/>
              <a:t> </a:t>
            </a:r>
            <a:r>
              <a:rPr lang="ru-RU" dirty="0" err="1" smtClean="0"/>
              <a:t>доторкнутися</a:t>
            </a:r>
            <a:r>
              <a:rPr lang="ru-RU" dirty="0" smtClean="0"/>
              <a:t> до </a:t>
            </a:r>
            <a:r>
              <a:rPr lang="ru-RU" dirty="0" err="1" smtClean="0"/>
              <a:t>живої</a:t>
            </a:r>
            <a:r>
              <a:rPr lang="ru-RU" dirty="0" smtClean="0"/>
              <a:t> </a:t>
            </a:r>
            <a:r>
              <a:rPr lang="ru-RU" dirty="0" err="1" smtClean="0"/>
              <a:t>природи</a:t>
            </a:r>
            <a:r>
              <a:rPr lang="ru-RU" dirty="0" smtClean="0"/>
              <a:t> та </a:t>
            </a:r>
            <a:r>
              <a:rPr lang="ru-RU" dirty="0" err="1" smtClean="0"/>
              <a:t>насититися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енергією</a:t>
            </a:r>
            <a:r>
              <a:rPr lang="ru-RU" dirty="0" smtClean="0"/>
              <a:t>. </a:t>
            </a:r>
            <a:r>
              <a:rPr lang="ru-RU" dirty="0" err="1" smtClean="0"/>
              <a:t>Організація</a:t>
            </a:r>
            <a:r>
              <a:rPr lang="ru-RU" dirty="0" smtClean="0"/>
              <a:t> </a:t>
            </a:r>
            <a:r>
              <a:rPr lang="ru-RU" dirty="0" err="1" smtClean="0"/>
              <a:t>дозвілля</a:t>
            </a:r>
            <a:r>
              <a:rPr lang="ru-RU" dirty="0" smtClean="0"/>
              <a:t> на </a:t>
            </a:r>
            <a:r>
              <a:rPr lang="ru-RU" dirty="0" err="1" smtClean="0"/>
              <a:t>природі</a:t>
            </a:r>
            <a:r>
              <a:rPr lang="ru-RU" dirty="0" smtClean="0"/>
              <a:t> </a:t>
            </a:r>
            <a:r>
              <a:rPr lang="ru-RU" dirty="0" err="1" smtClean="0"/>
              <a:t>складається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вибору</a:t>
            </a:r>
            <a:r>
              <a:rPr lang="ru-RU" dirty="0" smtClean="0"/>
              <a:t> </a:t>
            </a:r>
            <a:r>
              <a:rPr lang="ru-RU" dirty="0" err="1" smtClean="0"/>
              <a:t>місця</a:t>
            </a:r>
            <a:r>
              <a:rPr lang="ru-RU" dirty="0" smtClean="0"/>
              <a:t> </a:t>
            </a:r>
            <a:r>
              <a:rPr lang="ru-RU" dirty="0" err="1" smtClean="0"/>
              <a:t>відпочинку</a:t>
            </a:r>
            <a:r>
              <a:rPr lang="ru-RU" dirty="0" smtClean="0"/>
              <a:t> (</a:t>
            </a:r>
            <a:r>
              <a:rPr lang="ru-RU" i="1" dirty="0" smtClean="0"/>
              <a:t>парк, озеро, </a:t>
            </a:r>
            <a:r>
              <a:rPr lang="ru-RU" i="1" dirty="0" err="1" smtClean="0"/>
              <a:t>ліс</a:t>
            </a:r>
            <a:r>
              <a:rPr lang="ru-RU" dirty="0" smtClean="0"/>
              <a:t>), </a:t>
            </a:r>
            <a:r>
              <a:rPr lang="ru-RU" dirty="0" err="1" smtClean="0"/>
              <a:t>моніторингу</a:t>
            </a:r>
            <a:r>
              <a:rPr lang="ru-RU" dirty="0" smtClean="0"/>
              <a:t> </a:t>
            </a:r>
            <a:r>
              <a:rPr lang="ru-RU" dirty="0" err="1" smtClean="0"/>
              <a:t>погодних</a:t>
            </a:r>
            <a:r>
              <a:rPr lang="ru-RU" dirty="0" smtClean="0"/>
              <a:t> умов, ну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звісно</a:t>
            </a:r>
            <a:r>
              <a:rPr lang="ru-RU" dirty="0" smtClean="0"/>
              <a:t> ж - </a:t>
            </a:r>
            <a:r>
              <a:rPr lang="ru-RU" dirty="0" err="1" smtClean="0"/>
              <a:t>огранізація</a:t>
            </a:r>
            <a:r>
              <a:rPr lang="ru-RU" dirty="0" smtClean="0"/>
              <a:t> </a:t>
            </a:r>
            <a:r>
              <a:rPr lang="ru-RU" dirty="0" err="1" smtClean="0"/>
              <a:t>розваги</a:t>
            </a:r>
            <a:r>
              <a:rPr lang="ru-RU" dirty="0" smtClean="0"/>
              <a:t> для </a:t>
            </a:r>
            <a:r>
              <a:rPr lang="ru-RU" dirty="0" err="1" smtClean="0"/>
              <a:t>дозвілля</a:t>
            </a:r>
            <a:r>
              <a:rPr lang="ru-RU" dirty="0" smtClean="0"/>
              <a:t> на </a:t>
            </a:r>
            <a:r>
              <a:rPr lang="ru-RU" dirty="0" err="1" smtClean="0"/>
              <a:t>природі</a:t>
            </a:r>
            <a:r>
              <a:rPr lang="ru-RU" dirty="0" smtClean="0"/>
              <a:t>, придумайте теми </a:t>
            </a:r>
            <a:r>
              <a:rPr lang="ru-RU" dirty="0" err="1" smtClean="0"/>
              <a:t>обговорення</a:t>
            </a:r>
            <a:r>
              <a:rPr lang="ru-RU" dirty="0" smtClean="0"/>
              <a:t>, </a:t>
            </a:r>
            <a:r>
              <a:rPr lang="ru-RU" dirty="0" err="1" smtClean="0"/>
              <a:t>підготуйте</a:t>
            </a:r>
            <a:r>
              <a:rPr lang="ru-RU" dirty="0" smtClean="0"/>
              <a:t> </a:t>
            </a:r>
            <a:r>
              <a:rPr lang="ru-RU" dirty="0" err="1" smtClean="0"/>
              <a:t>ігри</a:t>
            </a:r>
            <a:r>
              <a:rPr lang="ru-RU" dirty="0" smtClean="0"/>
              <a:t>, загадки (</a:t>
            </a:r>
            <a:r>
              <a:rPr lang="ru-RU" i="1" dirty="0" err="1" smtClean="0"/>
              <a:t>якщо</a:t>
            </a:r>
            <a:r>
              <a:rPr lang="ru-RU" i="1" dirty="0" smtClean="0"/>
              <a:t> </a:t>
            </a:r>
            <a:r>
              <a:rPr lang="ru-RU" i="1" dirty="0" err="1" smtClean="0"/>
              <a:t>дозвілля</a:t>
            </a:r>
            <a:r>
              <a:rPr lang="ru-RU" i="1" dirty="0" smtClean="0"/>
              <a:t> проводиться </a:t>
            </a:r>
            <a:r>
              <a:rPr lang="ru-RU" i="1" dirty="0" err="1" smtClean="0"/>
              <a:t>з</a:t>
            </a:r>
            <a:r>
              <a:rPr lang="ru-RU" i="1" dirty="0" smtClean="0"/>
              <a:t> </a:t>
            </a:r>
            <a:r>
              <a:rPr lang="ru-RU" i="1" dirty="0" err="1" smtClean="0"/>
              <a:t>дітьми</a:t>
            </a:r>
            <a:r>
              <a:rPr lang="ru-RU" dirty="0" smtClean="0"/>
              <a:t>). </a:t>
            </a:r>
            <a:r>
              <a:rPr lang="ru-RU" dirty="0" err="1" smtClean="0"/>
              <a:t>Також</a:t>
            </a:r>
            <a:r>
              <a:rPr lang="ru-RU" dirty="0" smtClean="0"/>
              <a:t> не забудьте </a:t>
            </a:r>
            <a:r>
              <a:rPr lang="ru-RU" dirty="0" err="1" smtClean="0"/>
              <a:t>організувати</a:t>
            </a:r>
            <a:r>
              <a:rPr lang="ru-RU" dirty="0" smtClean="0"/>
              <a:t> </a:t>
            </a:r>
            <a:r>
              <a:rPr lang="ru-RU" dirty="0" err="1" smtClean="0"/>
              <a:t>якісь</a:t>
            </a:r>
            <a:r>
              <a:rPr lang="ru-RU" dirty="0" smtClean="0"/>
              <a:t> </a:t>
            </a:r>
            <a:r>
              <a:rPr lang="ru-RU" dirty="0" err="1" smtClean="0"/>
              <a:t>бутерброди</a:t>
            </a:r>
            <a:r>
              <a:rPr lang="ru-RU" dirty="0" smtClean="0"/>
              <a:t> (</a:t>
            </a:r>
            <a:r>
              <a:rPr lang="ru-RU" i="1" dirty="0" err="1" smtClean="0"/>
              <a:t>канапки</a:t>
            </a:r>
            <a:r>
              <a:rPr lang="ru-RU" dirty="0" smtClean="0"/>
              <a:t>), </a:t>
            </a:r>
            <a:r>
              <a:rPr lang="ru-RU" dirty="0" err="1" smtClean="0"/>
              <a:t>щоби</a:t>
            </a:r>
            <a:r>
              <a:rPr lang="ru-RU" dirty="0" smtClean="0"/>
              <a:t> </a:t>
            </a:r>
            <a:r>
              <a:rPr lang="ru-RU" dirty="0" err="1" smtClean="0"/>
              <a:t>дозвілля</a:t>
            </a:r>
            <a:r>
              <a:rPr lang="ru-RU" dirty="0" smtClean="0"/>
              <a:t> не </a:t>
            </a:r>
            <a:r>
              <a:rPr lang="ru-RU" dirty="0" err="1" smtClean="0"/>
              <a:t>перетворилося</a:t>
            </a:r>
            <a:r>
              <a:rPr lang="ru-RU" dirty="0" smtClean="0"/>
              <a:t> на </a:t>
            </a:r>
            <a:r>
              <a:rPr lang="ru-RU" dirty="0" err="1" smtClean="0"/>
              <a:t>виживання</a:t>
            </a:r>
            <a:r>
              <a:rPr lang="ru-RU" dirty="0" smtClean="0"/>
              <a:t> 😀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Атракціони</a:t>
            </a:r>
            <a:r>
              <a:rPr lang="ru-RU" dirty="0" smtClean="0"/>
              <a:t> (</a:t>
            </a:r>
            <a:r>
              <a:rPr lang="ru-RU" i="1" dirty="0" smtClean="0"/>
              <a:t>парк </a:t>
            </a:r>
            <a:r>
              <a:rPr lang="ru-RU" i="1" dirty="0" err="1" smtClean="0"/>
              <a:t>розваг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dirty="0" err="1" smtClean="0"/>
              <a:t>Атракціонами</a:t>
            </a:r>
            <a:r>
              <a:rPr lang="ru-RU" dirty="0" smtClean="0"/>
              <a:t> </a:t>
            </a:r>
            <a:r>
              <a:rPr lang="ru-RU" dirty="0" err="1" smtClean="0"/>
              <a:t>підкорені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малеча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дорослі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ідеальний</a:t>
            </a:r>
            <a:r>
              <a:rPr lang="ru-RU" dirty="0" smtClean="0"/>
              <a:t> </a:t>
            </a:r>
            <a:r>
              <a:rPr lang="ru-RU" dirty="0" err="1" smtClean="0"/>
              <a:t>відпочинок</a:t>
            </a:r>
            <a:r>
              <a:rPr lang="ru-RU" dirty="0" smtClean="0"/>
              <a:t> для </a:t>
            </a:r>
            <a:r>
              <a:rPr lang="ru-RU" dirty="0" err="1" smtClean="0"/>
              <a:t>сім'ї</a:t>
            </a:r>
            <a:r>
              <a:rPr lang="ru-RU" dirty="0" smtClean="0"/>
              <a:t>. </a:t>
            </a:r>
            <a:r>
              <a:rPr lang="ru-RU" dirty="0" err="1" smtClean="0"/>
              <a:t>Атракціони</a:t>
            </a:r>
            <a:r>
              <a:rPr lang="ru-RU" dirty="0" smtClean="0"/>
              <a:t> не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піднімають</a:t>
            </a:r>
            <a:r>
              <a:rPr lang="ru-RU" dirty="0" smtClean="0"/>
              <a:t> </a:t>
            </a:r>
            <a:r>
              <a:rPr lang="ru-RU" dirty="0" err="1" smtClean="0"/>
              <a:t>настрій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дозволяють</a:t>
            </a:r>
            <a:r>
              <a:rPr lang="ru-RU" dirty="0" smtClean="0"/>
              <a:t> </a:t>
            </a:r>
            <a:r>
              <a:rPr lang="ru-RU" dirty="0" err="1" smtClean="0"/>
              <a:t>відчути</a:t>
            </a:r>
            <a:r>
              <a:rPr lang="ru-RU" dirty="0" smtClean="0"/>
              <a:t> </a:t>
            </a:r>
            <a:r>
              <a:rPr lang="ru-RU" dirty="0" err="1" smtClean="0"/>
              <a:t>адреналін</a:t>
            </a:r>
            <a:r>
              <a:rPr lang="ru-RU" dirty="0" smtClean="0"/>
              <a:t>, </a:t>
            </a:r>
            <a:r>
              <a:rPr lang="ru-RU" dirty="0" err="1" smtClean="0"/>
              <a:t>швидкість</a:t>
            </a:r>
            <a:r>
              <a:rPr lang="ru-RU" dirty="0" smtClean="0"/>
              <a:t> та смак </a:t>
            </a:r>
            <a:r>
              <a:rPr lang="ru-RU" dirty="0" err="1" smtClean="0"/>
              <a:t>життя</a:t>
            </a:r>
            <a:r>
              <a:rPr lang="ru-RU" dirty="0" smtClean="0"/>
              <a:t>. </a:t>
            </a:r>
            <a:r>
              <a:rPr lang="ru-RU" dirty="0" err="1" smtClean="0"/>
              <a:t>Дуже</a:t>
            </a:r>
            <a:r>
              <a:rPr lang="ru-RU" dirty="0" smtClean="0"/>
              <a:t> часто </a:t>
            </a:r>
            <a:r>
              <a:rPr lang="ru-RU" dirty="0" err="1" smtClean="0"/>
              <a:t>серед</a:t>
            </a:r>
            <a:r>
              <a:rPr lang="ru-RU" dirty="0" smtClean="0"/>
              <a:t> </a:t>
            </a:r>
            <a:r>
              <a:rPr lang="ru-RU" dirty="0" err="1" smtClean="0"/>
              <a:t>атракціонів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побачити</a:t>
            </a:r>
            <a:r>
              <a:rPr lang="ru-RU" dirty="0" smtClean="0"/>
              <a:t> батут.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корисний</a:t>
            </a:r>
            <a:r>
              <a:rPr lang="ru-RU" dirty="0" smtClean="0"/>
              <a:t> для </a:t>
            </a:r>
            <a:r>
              <a:rPr lang="ru-RU" dirty="0" err="1" smtClean="0"/>
              <a:t>дихальної</a:t>
            </a:r>
            <a:r>
              <a:rPr lang="ru-RU" dirty="0" smtClean="0"/>
              <a:t>, </a:t>
            </a:r>
            <a:r>
              <a:rPr lang="ru-RU" dirty="0" err="1" smtClean="0"/>
              <a:t>нервової</a:t>
            </a:r>
            <a:r>
              <a:rPr lang="ru-RU" dirty="0" smtClean="0"/>
              <a:t> систем та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гарно</a:t>
            </a:r>
            <a:r>
              <a:rPr lang="ru-RU" dirty="0" smtClean="0"/>
              <a:t> </a:t>
            </a:r>
            <a:r>
              <a:rPr lang="ru-RU" dirty="0" err="1" smtClean="0"/>
              <a:t>піднімає</a:t>
            </a:r>
            <a:r>
              <a:rPr lang="ru-RU" dirty="0" smtClean="0"/>
              <a:t> </a:t>
            </a:r>
            <a:r>
              <a:rPr lang="ru-RU" dirty="0" err="1" smtClean="0"/>
              <a:t>настрій</a:t>
            </a:r>
            <a:r>
              <a:rPr lang="ru-RU" dirty="0" smtClean="0"/>
              <a:t>. </a:t>
            </a:r>
            <a:r>
              <a:rPr lang="ru-RU" dirty="0" err="1" smtClean="0"/>
              <a:t>Організація</a:t>
            </a:r>
            <a:r>
              <a:rPr lang="ru-RU" dirty="0" smtClean="0"/>
              <a:t> </a:t>
            </a:r>
            <a:r>
              <a:rPr lang="ru-RU" dirty="0" err="1" smtClean="0"/>
              <a:t>дозвілля</a:t>
            </a:r>
            <a:r>
              <a:rPr lang="ru-RU" dirty="0" smtClean="0"/>
              <a:t> такого формату </a:t>
            </a:r>
            <a:r>
              <a:rPr lang="ru-RU" dirty="0" err="1" smtClean="0"/>
              <a:t>вимагатине</a:t>
            </a:r>
            <a:r>
              <a:rPr lang="ru-RU" dirty="0" smtClean="0"/>
              <a:t> </a:t>
            </a:r>
            <a:r>
              <a:rPr lang="ru-RU" dirty="0" err="1" smtClean="0"/>
              <a:t>уважного</a:t>
            </a:r>
            <a:r>
              <a:rPr lang="ru-RU" dirty="0" smtClean="0"/>
              <a:t> </a:t>
            </a:r>
            <a:r>
              <a:rPr lang="ru-RU" dirty="0" err="1" smtClean="0"/>
              <a:t>вивчення</a:t>
            </a:r>
            <a:r>
              <a:rPr lang="ru-RU" dirty="0" smtClean="0"/>
              <a:t> </a:t>
            </a:r>
            <a:r>
              <a:rPr lang="ru-RU" dirty="0" err="1" smtClean="0"/>
              <a:t>місця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проведення</a:t>
            </a:r>
            <a:r>
              <a:rPr lang="ru-RU" dirty="0" smtClean="0"/>
              <a:t>, все таки </a:t>
            </a:r>
            <a:r>
              <a:rPr lang="ru-RU" dirty="0" err="1" smtClean="0"/>
              <a:t>атракціони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не </a:t>
            </a:r>
            <a:r>
              <a:rPr lang="ru-RU" dirty="0" err="1" smtClean="0"/>
              <a:t>всюди</a:t>
            </a:r>
            <a:r>
              <a:rPr lang="ru-RU" dirty="0" smtClean="0"/>
              <a:t>.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бажано</a:t>
            </a:r>
            <a:r>
              <a:rPr lang="ru-RU" dirty="0" smtClean="0"/>
              <a:t> </a:t>
            </a:r>
            <a:r>
              <a:rPr lang="ru-RU" dirty="0" err="1" smtClean="0"/>
              <a:t>вирішити</a:t>
            </a:r>
            <a:r>
              <a:rPr lang="ru-RU" dirty="0" smtClean="0"/>
              <a:t> наперед </a:t>
            </a:r>
            <a:r>
              <a:rPr lang="ru-RU" dirty="0" err="1" smtClean="0"/>
              <a:t>куди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захочете</a:t>
            </a:r>
            <a:r>
              <a:rPr lang="ru-RU" dirty="0" smtClean="0"/>
              <a:t> </a:t>
            </a:r>
            <a:r>
              <a:rPr lang="ru-RU" dirty="0" err="1" smtClean="0"/>
              <a:t>потрапити</a:t>
            </a:r>
            <a:r>
              <a:rPr lang="ru-RU" dirty="0" smtClean="0"/>
              <a:t>, </a:t>
            </a:r>
            <a:r>
              <a:rPr lang="ru-RU" dirty="0" err="1" smtClean="0"/>
              <a:t>бо</a:t>
            </a:r>
            <a:r>
              <a:rPr lang="ru-RU" dirty="0" smtClean="0"/>
              <a:t> часом </a:t>
            </a:r>
            <a:r>
              <a:rPr lang="ru-RU" dirty="0" err="1" smtClean="0"/>
              <a:t>буває</a:t>
            </a:r>
            <a:r>
              <a:rPr lang="ru-RU" dirty="0" smtClean="0"/>
              <a:t> </a:t>
            </a:r>
            <a:r>
              <a:rPr lang="ru-RU" dirty="0" err="1" smtClean="0"/>
              <a:t>цілий</a:t>
            </a:r>
            <a:r>
              <a:rPr lang="ru-RU" dirty="0" smtClean="0"/>
              <a:t> день </a:t>
            </a:r>
            <a:r>
              <a:rPr lang="ru-RU" dirty="0" err="1" smtClean="0"/>
              <a:t>прогуляєтеся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однієї</a:t>
            </a:r>
            <a:r>
              <a:rPr lang="ru-RU" dirty="0" smtClean="0"/>
              <a:t> </a:t>
            </a:r>
            <a:r>
              <a:rPr lang="ru-RU" dirty="0" err="1" smtClean="0"/>
              <a:t>розваги</a:t>
            </a:r>
            <a:r>
              <a:rPr lang="ru-RU" dirty="0" smtClean="0"/>
              <a:t> до </a:t>
            </a:r>
            <a:r>
              <a:rPr lang="ru-RU" dirty="0" err="1" smtClean="0"/>
              <a:t>іншої</a:t>
            </a:r>
            <a:r>
              <a:rPr lang="ru-RU" dirty="0" smtClean="0"/>
              <a:t> - так </a:t>
            </a:r>
            <a:r>
              <a:rPr lang="ru-RU" dirty="0" err="1" smtClean="0"/>
              <a:t>і</a:t>
            </a:r>
            <a:r>
              <a:rPr lang="ru-RU" dirty="0" smtClean="0"/>
              <a:t> не </a:t>
            </a:r>
            <a:r>
              <a:rPr lang="ru-RU" dirty="0" err="1" smtClean="0"/>
              <a:t>обравши</a:t>
            </a:r>
            <a:r>
              <a:rPr lang="ru-RU" dirty="0" smtClean="0"/>
              <a:t> яку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захочете</a:t>
            </a:r>
            <a:r>
              <a:rPr lang="ru-RU" dirty="0" smtClean="0"/>
              <a:t> </a:t>
            </a:r>
            <a:r>
              <a:rPr lang="ru-RU" dirty="0" err="1" smtClean="0"/>
              <a:t>спробувати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Спорт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dirty="0" err="1" smtClean="0"/>
              <a:t>Спортивні</a:t>
            </a:r>
            <a:r>
              <a:rPr lang="ru-RU" dirty="0" smtClean="0"/>
              <a:t> </a:t>
            </a:r>
            <a:r>
              <a:rPr lang="ru-RU" dirty="0" smtClean="0"/>
              <a:t>та </a:t>
            </a:r>
            <a:r>
              <a:rPr lang="ru-RU" dirty="0" err="1" smtClean="0"/>
              <a:t>азартні</a:t>
            </a:r>
            <a:r>
              <a:rPr lang="ru-RU" dirty="0" smtClean="0"/>
              <a:t> </a:t>
            </a:r>
            <a:r>
              <a:rPr lang="ru-RU" dirty="0" err="1" smtClean="0"/>
              <a:t>ігри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 </a:t>
            </a:r>
            <a:r>
              <a:rPr lang="ru-RU" dirty="0" err="1" smtClean="0"/>
              <a:t>розминки</a:t>
            </a:r>
            <a:r>
              <a:rPr lang="ru-RU" dirty="0" smtClean="0"/>
              <a:t> - </a:t>
            </a:r>
            <a:r>
              <a:rPr lang="ru-RU" dirty="0" err="1" smtClean="0"/>
              <a:t>одні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найкорисніших</a:t>
            </a:r>
            <a:r>
              <a:rPr lang="ru-RU" dirty="0" smtClean="0"/>
              <a:t> </a:t>
            </a:r>
            <a:r>
              <a:rPr lang="ru-RU" dirty="0" err="1" smtClean="0"/>
              <a:t>способів</a:t>
            </a:r>
            <a:r>
              <a:rPr lang="ru-RU" dirty="0" smtClean="0"/>
              <a:t>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свого</a:t>
            </a:r>
            <a:r>
              <a:rPr lang="ru-RU" dirty="0" smtClean="0"/>
              <a:t> </a:t>
            </a:r>
            <a:r>
              <a:rPr lang="ru-RU" dirty="0" err="1" smtClean="0"/>
              <a:t>дозвілля</a:t>
            </a:r>
            <a:r>
              <a:rPr lang="ru-RU" dirty="0" smtClean="0"/>
              <a:t>. </a:t>
            </a:r>
            <a:r>
              <a:rPr lang="ru-RU" dirty="0" err="1" smtClean="0"/>
              <a:t>Ніколи</a:t>
            </a:r>
            <a:r>
              <a:rPr lang="ru-RU" dirty="0" smtClean="0"/>
              <a:t> не </a:t>
            </a:r>
            <a:r>
              <a:rPr lang="ru-RU" dirty="0" err="1" smtClean="0"/>
              <a:t>соромтесь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не</a:t>
            </a:r>
            <a:r>
              <a:rPr lang="ru-RU" dirty="0" smtClean="0"/>
              <a:t> </a:t>
            </a:r>
            <a:r>
              <a:rPr lang="ru-RU" dirty="0" err="1" smtClean="0"/>
              <a:t>забувайте</a:t>
            </a:r>
            <a:r>
              <a:rPr lang="ru-RU" dirty="0" smtClean="0"/>
              <a:t> про </a:t>
            </a:r>
            <a:r>
              <a:rPr lang="ru-RU" dirty="0" err="1" smtClean="0"/>
              <a:t>турніки</a:t>
            </a:r>
            <a:r>
              <a:rPr lang="ru-RU" dirty="0" smtClean="0"/>
              <a:t>, </a:t>
            </a:r>
            <a:r>
              <a:rPr lang="ru-RU" dirty="0" err="1" smtClean="0"/>
              <a:t>м'ячі</a:t>
            </a:r>
            <a:r>
              <a:rPr lang="ru-RU" dirty="0" smtClean="0"/>
              <a:t> та "скакалки".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допоможе</a:t>
            </a:r>
            <a:r>
              <a:rPr lang="ru-RU" dirty="0" smtClean="0"/>
              <a:t> не 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гарно</a:t>
            </a:r>
            <a:r>
              <a:rPr lang="ru-RU" dirty="0" smtClean="0"/>
              <a:t> та весело провести час, а </a:t>
            </a:r>
            <a:r>
              <a:rPr lang="ru-RU" dirty="0" err="1" smtClean="0"/>
              <a:t>ще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користю</a:t>
            </a:r>
            <a:r>
              <a:rPr lang="ru-RU" dirty="0" smtClean="0"/>
              <a:t> та </a:t>
            </a:r>
            <a:r>
              <a:rPr lang="ru-RU" dirty="0" err="1" smtClean="0"/>
              <a:t>загартує</a:t>
            </a:r>
            <a:r>
              <a:rPr lang="ru-RU" dirty="0" smtClean="0"/>
              <a:t> ваше </a:t>
            </a:r>
            <a:r>
              <a:rPr lang="ru-RU" dirty="0" err="1" smtClean="0"/>
              <a:t>здоров'я</a:t>
            </a:r>
            <a:r>
              <a:rPr lang="ru-RU" dirty="0" smtClean="0"/>
              <a:t>. </a:t>
            </a:r>
            <a:r>
              <a:rPr lang="ru-RU" dirty="0" err="1" smtClean="0"/>
              <a:t>Організація</a:t>
            </a:r>
            <a:r>
              <a:rPr lang="ru-RU" dirty="0" smtClean="0"/>
              <a:t> спортивного </a:t>
            </a:r>
            <a:r>
              <a:rPr lang="ru-RU" dirty="0" err="1" smtClean="0"/>
              <a:t>дозвілля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потягнути</a:t>
            </a:r>
            <a:r>
              <a:rPr lang="ru-RU" dirty="0" smtClean="0"/>
              <a:t> </a:t>
            </a:r>
            <a:r>
              <a:rPr lang="ru-RU" dirty="0" err="1" smtClean="0"/>
              <a:t>чимало</a:t>
            </a:r>
            <a:r>
              <a:rPr lang="ru-RU" dirty="0" smtClean="0"/>
              <a:t> </a:t>
            </a:r>
            <a:r>
              <a:rPr lang="ru-RU" dirty="0" err="1" smtClean="0"/>
              <a:t>зусиль</a:t>
            </a:r>
            <a:r>
              <a:rPr lang="ru-RU" dirty="0" smtClean="0"/>
              <a:t>. </a:t>
            </a:r>
            <a:r>
              <a:rPr lang="ru-RU" dirty="0" err="1" smtClean="0"/>
              <a:t>Ви</a:t>
            </a:r>
            <a:r>
              <a:rPr lang="ru-RU" dirty="0" smtClean="0"/>
              <a:t> можете </a:t>
            </a:r>
            <a:r>
              <a:rPr lang="ru-RU" dirty="0" err="1" smtClean="0"/>
              <a:t>організувати</a:t>
            </a:r>
            <a:r>
              <a:rPr lang="ru-RU" dirty="0" smtClean="0"/>
              <a:t> </a:t>
            </a:r>
            <a:r>
              <a:rPr lang="ru-RU" dirty="0" err="1" smtClean="0"/>
              <a:t>маленькі</a:t>
            </a:r>
            <a:r>
              <a:rPr lang="ru-RU" dirty="0" smtClean="0"/>
              <a:t> </a:t>
            </a:r>
            <a:r>
              <a:rPr lang="ru-RU" dirty="0" err="1" smtClean="0"/>
              <a:t>змагання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невеличкими</a:t>
            </a:r>
            <a:r>
              <a:rPr lang="ru-RU" dirty="0" smtClean="0"/>
              <a:t> </a:t>
            </a:r>
            <a:r>
              <a:rPr lang="ru-RU" dirty="0" err="1" smtClean="0"/>
              <a:t>подарунками</a:t>
            </a:r>
            <a:r>
              <a:rPr lang="ru-RU" dirty="0" smtClean="0"/>
              <a:t> для </a:t>
            </a:r>
            <a:r>
              <a:rPr lang="ru-RU" dirty="0" err="1" smtClean="0"/>
              <a:t>переможців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організація</a:t>
            </a:r>
            <a:r>
              <a:rPr lang="ru-RU" dirty="0" smtClean="0"/>
              <a:t> </a:t>
            </a:r>
            <a:r>
              <a:rPr lang="ru-RU" dirty="0" err="1" smtClean="0"/>
              <a:t>мініфутбольних</a:t>
            </a:r>
            <a:r>
              <a:rPr lang="ru-RU" dirty="0" smtClean="0"/>
              <a:t> </a:t>
            </a:r>
            <a:r>
              <a:rPr lang="ru-RU" dirty="0" err="1" smtClean="0"/>
              <a:t>змагань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волейбольних</a:t>
            </a:r>
            <a:r>
              <a:rPr lang="ru-RU" dirty="0" smtClean="0"/>
              <a:t>, </a:t>
            </a:r>
            <a:r>
              <a:rPr lang="ru-RU" dirty="0" err="1" smtClean="0"/>
              <a:t>баскетбольних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просто </a:t>
            </a:r>
            <a:r>
              <a:rPr lang="ru-RU" dirty="0" err="1" smtClean="0"/>
              <a:t>змагань</a:t>
            </a:r>
            <a:r>
              <a:rPr lang="ru-RU" dirty="0" smtClean="0"/>
              <a:t> на </a:t>
            </a:r>
            <a:r>
              <a:rPr lang="ru-RU" dirty="0" err="1" smtClean="0"/>
              <a:t>турніках</a:t>
            </a:r>
            <a:r>
              <a:rPr lang="ru-RU" dirty="0" smtClean="0"/>
              <a:t>. Але для такого виду </a:t>
            </a:r>
            <a:r>
              <a:rPr lang="ru-RU" dirty="0" err="1" smtClean="0"/>
              <a:t>відпочинку</a:t>
            </a:r>
            <a:r>
              <a:rPr lang="ru-RU" dirty="0" smtClean="0"/>
              <a:t>, вам </a:t>
            </a:r>
            <a:r>
              <a:rPr lang="ru-RU" dirty="0" err="1" smtClean="0"/>
              <a:t>доведеться</a:t>
            </a:r>
            <a:r>
              <a:rPr lang="ru-RU" dirty="0" smtClean="0"/>
              <a:t> </a:t>
            </a:r>
            <a:r>
              <a:rPr lang="ru-RU" dirty="0" err="1" smtClean="0"/>
              <a:t>знайти</a:t>
            </a:r>
            <a:r>
              <a:rPr lang="ru-RU" dirty="0" smtClean="0"/>
              <a:t> </a:t>
            </a:r>
            <a:r>
              <a:rPr lang="ru-RU" dirty="0" err="1" smtClean="0"/>
              <a:t>доволі</a:t>
            </a:r>
            <a:r>
              <a:rPr lang="ru-RU" dirty="0" smtClean="0"/>
              <a:t>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однодумців</a:t>
            </a:r>
            <a:r>
              <a:rPr lang="ru-RU" dirty="0" smtClean="0"/>
              <a:t> та </a:t>
            </a:r>
            <a:r>
              <a:rPr lang="ru-RU" dirty="0" err="1" smtClean="0"/>
              <a:t>організувати</a:t>
            </a:r>
            <a:r>
              <a:rPr lang="ru-RU" dirty="0" smtClean="0"/>
              <a:t> не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своє</a:t>
            </a:r>
            <a:r>
              <a:rPr lang="ru-RU" dirty="0" smtClean="0"/>
              <a:t> </a:t>
            </a:r>
            <a:r>
              <a:rPr lang="ru-RU" dirty="0" err="1" smtClean="0"/>
              <a:t>дозвілля</a:t>
            </a:r>
            <a:r>
              <a:rPr lang="ru-RU" dirty="0" smtClean="0"/>
              <a:t>, а </a:t>
            </a:r>
            <a:r>
              <a:rPr lang="ru-RU" dirty="0" err="1" smtClean="0"/>
              <a:t>ще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їхнє</a:t>
            </a:r>
            <a:r>
              <a:rPr lang="ru-RU" dirty="0" smtClean="0"/>
              <a:t>. Тому вам буде в </a:t>
            </a:r>
            <a:r>
              <a:rPr lang="ru-RU" dirty="0" err="1" smtClean="0"/>
              <a:t>пригоді</a:t>
            </a:r>
            <a:r>
              <a:rPr lang="ru-RU" dirty="0" smtClean="0"/>
              <a:t> - </a:t>
            </a:r>
            <a:r>
              <a:rPr lang="ru-RU" dirty="0" err="1" smtClean="0"/>
              <a:t>інформаційна</a:t>
            </a:r>
            <a:r>
              <a:rPr lang="ru-RU" dirty="0" smtClean="0"/>
              <a:t> </a:t>
            </a:r>
            <a:r>
              <a:rPr lang="ru-RU" dirty="0" err="1" smtClean="0"/>
              <a:t>підтримка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Хоббі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dirty="0" err="1" smtClean="0"/>
              <a:t>Хоббі</a:t>
            </a:r>
            <a:r>
              <a:rPr lang="ru-RU" dirty="0" smtClean="0"/>
              <a:t> - як </a:t>
            </a:r>
            <a:r>
              <a:rPr lang="ru-RU" dirty="0" err="1" smtClean="0"/>
              <a:t>дозвілля</a:t>
            </a:r>
            <a:r>
              <a:rPr lang="ru-RU" dirty="0" smtClean="0"/>
              <a:t>, тут </a:t>
            </a:r>
            <a:r>
              <a:rPr lang="ru-RU" dirty="0" err="1" smtClean="0"/>
              <a:t>варіантів</a:t>
            </a:r>
            <a:r>
              <a:rPr lang="ru-RU" dirty="0" smtClean="0"/>
              <a:t> </a:t>
            </a:r>
            <a:r>
              <a:rPr lang="ru-RU" dirty="0" err="1" smtClean="0"/>
              <a:t>безліч</a:t>
            </a:r>
            <a:r>
              <a:rPr lang="ru-RU" dirty="0" smtClean="0"/>
              <a:t>. Зараз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популярним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квілінг</a:t>
            </a:r>
            <a:r>
              <a:rPr lang="ru-RU" dirty="0" smtClean="0"/>
              <a:t>, </a:t>
            </a:r>
            <a:r>
              <a:rPr lang="ru-RU" dirty="0" err="1" smtClean="0"/>
              <a:t>скрапбукінг</a:t>
            </a:r>
            <a:r>
              <a:rPr lang="ru-RU" dirty="0" smtClean="0"/>
              <a:t>, </a:t>
            </a:r>
            <a:r>
              <a:rPr lang="ru-RU" dirty="0" err="1" smtClean="0"/>
              <a:t>виготовлення</a:t>
            </a:r>
            <a:r>
              <a:rPr lang="ru-RU" dirty="0" smtClean="0"/>
              <a:t> </a:t>
            </a:r>
            <a:r>
              <a:rPr lang="ru-RU" dirty="0" err="1" smtClean="0"/>
              <a:t>листівок</a:t>
            </a:r>
            <a:r>
              <a:rPr lang="ru-RU" dirty="0" smtClean="0"/>
              <a:t> </a:t>
            </a:r>
            <a:r>
              <a:rPr lang="ru-RU" dirty="0" err="1" smtClean="0"/>
              <a:t>власноруч</a:t>
            </a:r>
            <a:r>
              <a:rPr lang="ru-RU" dirty="0" smtClean="0"/>
              <a:t>, </a:t>
            </a:r>
            <a:r>
              <a:rPr lang="ru-RU" dirty="0" err="1" smtClean="0"/>
              <a:t>вироби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бісеру</a:t>
            </a:r>
            <a:r>
              <a:rPr lang="ru-RU" dirty="0" smtClean="0"/>
              <a:t>, </a:t>
            </a:r>
            <a:r>
              <a:rPr lang="ru-RU" dirty="0" err="1" smtClean="0"/>
              <a:t>вишивка</a:t>
            </a:r>
            <a:r>
              <a:rPr lang="ru-RU" dirty="0" smtClean="0"/>
              <a:t>, </a:t>
            </a:r>
            <a:r>
              <a:rPr lang="ru-RU" dirty="0" err="1" smtClean="0"/>
              <a:t>в'язання</a:t>
            </a:r>
            <a:r>
              <a:rPr lang="ru-RU" dirty="0" smtClean="0"/>
              <a:t>, </a:t>
            </a:r>
            <a:r>
              <a:rPr lang="ru-RU" dirty="0" err="1" smtClean="0"/>
              <a:t>шиття</a:t>
            </a:r>
            <a:r>
              <a:rPr lang="ru-RU" dirty="0" smtClean="0"/>
              <a:t>, </a:t>
            </a:r>
            <a:r>
              <a:rPr lang="ru-RU" dirty="0" err="1" smtClean="0"/>
              <a:t>ведення</a:t>
            </a:r>
            <a:r>
              <a:rPr lang="ru-RU" dirty="0" smtClean="0"/>
              <a:t> </a:t>
            </a:r>
            <a:r>
              <a:rPr lang="ru-RU" dirty="0" err="1" smtClean="0"/>
              <a:t>власного</a:t>
            </a:r>
            <a:r>
              <a:rPr lang="ru-RU" dirty="0" smtClean="0"/>
              <a:t> </a:t>
            </a:r>
            <a:r>
              <a:rPr lang="ru-RU" dirty="0" err="1" smtClean="0"/>
              <a:t>блогу</a:t>
            </a:r>
            <a:r>
              <a:rPr lang="ru-RU" dirty="0" smtClean="0"/>
              <a:t> в </a:t>
            </a:r>
            <a:r>
              <a:rPr lang="ru-RU" dirty="0" err="1" smtClean="0"/>
              <a:t>інтернеті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</a:t>
            </a:r>
            <a:r>
              <a:rPr lang="ru-RU" dirty="0" err="1" smtClean="0"/>
              <a:t>тисячі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зроблять</a:t>
            </a:r>
            <a:r>
              <a:rPr lang="ru-RU" dirty="0" smtClean="0"/>
              <a:t> ваше </a:t>
            </a:r>
            <a:r>
              <a:rPr lang="ru-RU" dirty="0" err="1" smtClean="0"/>
              <a:t>дозвілля</a:t>
            </a:r>
            <a:r>
              <a:rPr lang="ru-RU" dirty="0" smtClean="0"/>
              <a:t> </a:t>
            </a:r>
            <a:r>
              <a:rPr lang="ru-RU" dirty="0" err="1" smtClean="0"/>
              <a:t>організованим</a:t>
            </a:r>
            <a:r>
              <a:rPr lang="ru-RU" dirty="0" smtClean="0"/>
              <a:t> та </a:t>
            </a:r>
            <a:r>
              <a:rPr lang="ru-RU" dirty="0" err="1" smtClean="0"/>
              <a:t>корисним</a:t>
            </a:r>
            <a:r>
              <a:rPr lang="ru-RU" dirty="0" smtClean="0"/>
              <a:t>. </a:t>
            </a:r>
            <a:r>
              <a:rPr lang="ru-RU" dirty="0" err="1" smtClean="0"/>
              <a:t>Окрім</a:t>
            </a:r>
            <a:r>
              <a:rPr lang="ru-RU" dirty="0" smtClean="0"/>
              <a:t> </a:t>
            </a:r>
            <a:r>
              <a:rPr lang="ru-RU" dirty="0" err="1" smtClean="0"/>
              <a:t>позитивних</a:t>
            </a:r>
            <a:r>
              <a:rPr lang="ru-RU" dirty="0" smtClean="0"/>
              <a:t> </a:t>
            </a:r>
            <a:r>
              <a:rPr lang="ru-RU" dirty="0" err="1" smtClean="0"/>
              <a:t>емоцій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виготовлення</a:t>
            </a:r>
            <a:r>
              <a:rPr lang="ru-RU" dirty="0" smtClean="0"/>
              <a:t> </a:t>
            </a:r>
            <a:r>
              <a:rPr lang="ru-RU" dirty="0" err="1" smtClean="0"/>
              <a:t>якоїсь</a:t>
            </a:r>
            <a:r>
              <a:rPr lang="ru-RU" dirty="0" smtClean="0"/>
              <a:t> </a:t>
            </a:r>
            <a:r>
              <a:rPr lang="ru-RU" dirty="0" err="1" smtClean="0"/>
              <a:t>поробки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r>
              <a:rPr lang="ru-RU" dirty="0" smtClean="0"/>
              <a:t> </a:t>
            </a:r>
            <a:r>
              <a:rPr lang="ru-RU" dirty="0" err="1" smtClean="0"/>
              <a:t>відбувається</a:t>
            </a:r>
            <a:r>
              <a:rPr lang="ru-RU" dirty="0" smtClean="0"/>
              <a:t> </a:t>
            </a:r>
            <a:r>
              <a:rPr lang="ru-RU" dirty="0" err="1" smtClean="0"/>
              <a:t>психологічна</a:t>
            </a:r>
            <a:r>
              <a:rPr lang="ru-RU" dirty="0" smtClean="0"/>
              <a:t> </a:t>
            </a:r>
            <a:r>
              <a:rPr lang="ru-RU" dirty="0" err="1" smtClean="0"/>
              <a:t>розрядка</a:t>
            </a:r>
            <a:r>
              <a:rPr lang="ru-RU" dirty="0" smtClean="0"/>
              <a:t> </a:t>
            </a:r>
            <a:r>
              <a:rPr lang="ru-RU" dirty="0" err="1" smtClean="0"/>
              <a:t>організму</a:t>
            </a:r>
            <a:r>
              <a:rPr lang="ru-RU" dirty="0" smtClean="0"/>
              <a:t>. </a:t>
            </a:r>
            <a:r>
              <a:rPr lang="ru-RU" dirty="0" err="1" smtClean="0"/>
              <a:t>Адже</a:t>
            </a:r>
            <a:r>
              <a:rPr lang="ru-RU" dirty="0" smtClean="0"/>
              <a:t>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думаєте</a:t>
            </a:r>
            <a:r>
              <a:rPr lang="ru-RU" dirty="0" smtClean="0"/>
              <a:t> про </a:t>
            </a:r>
            <a:r>
              <a:rPr lang="ru-RU" dirty="0" err="1" smtClean="0"/>
              <a:t>щось</a:t>
            </a:r>
            <a:r>
              <a:rPr lang="ru-RU" dirty="0" smtClean="0"/>
              <a:t> </a:t>
            </a:r>
            <a:r>
              <a:rPr lang="ru-RU" dirty="0" err="1" smtClean="0"/>
              <a:t>приємне</a:t>
            </a:r>
            <a:r>
              <a:rPr lang="ru-RU" dirty="0" smtClean="0"/>
              <a:t>, </a:t>
            </a:r>
            <a:r>
              <a:rPr lang="ru-RU" dirty="0" err="1" smtClean="0"/>
              <a:t>можливо</a:t>
            </a:r>
            <a:r>
              <a:rPr lang="ru-RU" dirty="0" smtClean="0"/>
              <a:t> </a:t>
            </a:r>
            <a:r>
              <a:rPr lang="ru-RU" dirty="0" err="1" smtClean="0"/>
              <a:t>про</a:t>
            </a:r>
            <a:r>
              <a:rPr lang="ru-RU" dirty="0" smtClean="0"/>
              <a:t> </a:t>
            </a:r>
            <a:r>
              <a:rPr lang="ru-RU" dirty="0" err="1" smtClean="0"/>
              <a:t>людину</a:t>
            </a:r>
            <a:r>
              <a:rPr lang="ru-RU" dirty="0" smtClean="0"/>
              <a:t>, </a:t>
            </a:r>
            <a:r>
              <a:rPr lang="ru-RU" dirty="0" err="1" smtClean="0"/>
              <a:t>якій</a:t>
            </a:r>
            <a:r>
              <a:rPr lang="ru-RU" dirty="0" smtClean="0"/>
              <a:t> </a:t>
            </a:r>
            <a:r>
              <a:rPr lang="ru-RU" dirty="0" err="1" smtClean="0"/>
              <a:t>подаруєте</a:t>
            </a:r>
            <a:r>
              <a:rPr lang="ru-RU" dirty="0" smtClean="0"/>
              <a:t> </a:t>
            </a:r>
            <a:r>
              <a:rPr lang="ru-RU" dirty="0" err="1" smtClean="0"/>
              <a:t>поробку</a:t>
            </a:r>
            <a:r>
              <a:rPr lang="ru-RU" dirty="0" smtClean="0"/>
              <a:t>. Для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дозвілля</a:t>
            </a:r>
            <a:r>
              <a:rPr lang="ru-RU" dirty="0" smtClean="0"/>
              <a:t> як </a:t>
            </a:r>
            <a:r>
              <a:rPr lang="ru-RU" dirty="0" err="1" smtClean="0"/>
              <a:t>хоббі</a:t>
            </a:r>
            <a:r>
              <a:rPr lang="ru-RU" dirty="0" smtClean="0"/>
              <a:t>, </a:t>
            </a:r>
            <a:r>
              <a:rPr lang="ru-RU" dirty="0" err="1" smtClean="0"/>
              <a:t>потрібно</a:t>
            </a:r>
            <a:r>
              <a:rPr lang="ru-RU" dirty="0" smtClean="0"/>
              <a:t> наперед </a:t>
            </a:r>
            <a:r>
              <a:rPr lang="ru-RU" dirty="0" err="1" smtClean="0"/>
              <a:t>вивчити</a:t>
            </a:r>
            <a:r>
              <a:rPr lang="ru-RU" dirty="0" smtClean="0"/>
              <a:t> тематику, в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будете </a:t>
            </a:r>
            <a:r>
              <a:rPr lang="ru-RU" dirty="0" err="1" smtClean="0"/>
              <a:t>проводити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підготувати</a:t>
            </a:r>
            <a:r>
              <a:rPr lang="ru-RU" dirty="0" smtClean="0"/>
              <a:t> </a:t>
            </a:r>
            <a:r>
              <a:rPr lang="ru-RU" dirty="0" err="1" smtClean="0"/>
              <a:t>відповідні</a:t>
            </a:r>
            <a:r>
              <a:rPr lang="ru-RU" dirty="0" smtClean="0"/>
              <a:t> </a:t>
            </a:r>
            <a:r>
              <a:rPr lang="ru-RU" dirty="0" err="1" smtClean="0"/>
              <a:t>матеріали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476672"/>
            <a:ext cx="8147248" cy="5649491"/>
          </a:xfrm>
        </p:spPr>
        <p:txBody>
          <a:bodyPr>
            <a:normAutofit fontScale="85000" lnSpcReduction="10000"/>
          </a:bodyPr>
          <a:lstStyle/>
          <a:p>
            <a:pPr algn="ctr" fontAlgn="base">
              <a:buNone/>
            </a:pP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варто</a:t>
            </a:r>
            <a:r>
              <a:rPr lang="ru-RU" dirty="0" smtClean="0"/>
              <a:t> не </a:t>
            </a:r>
            <a:r>
              <a:rPr lang="ru-RU" dirty="0" err="1" smtClean="0"/>
              <a:t>забувайте</a:t>
            </a:r>
            <a:r>
              <a:rPr lang="ru-RU" dirty="0" smtClean="0"/>
              <a:t> про </a:t>
            </a:r>
            <a:r>
              <a:rPr lang="ru-RU" dirty="0" err="1" smtClean="0"/>
              <a:t>класичне</a:t>
            </a:r>
            <a:r>
              <a:rPr lang="ru-RU" dirty="0" smtClean="0"/>
              <a:t> </a:t>
            </a:r>
            <a:r>
              <a:rPr lang="ru-RU" dirty="0" err="1" smtClean="0"/>
              <a:t>дозвілля</a:t>
            </a:r>
            <a:r>
              <a:rPr lang="ru-RU" dirty="0" smtClean="0"/>
              <a:t> - хороша книга. Хороша книга у кожного своя,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класики</a:t>
            </a:r>
            <a:r>
              <a:rPr lang="ru-RU" dirty="0" smtClean="0"/>
              <a:t> до </a:t>
            </a:r>
            <a:r>
              <a:rPr lang="ru-RU" dirty="0" err="1" smtClean="0"/>
              <a:t>сучасних</a:t>
            </a:r>
            <a:r>
              <a:rPr lang="ru-RU" dirty="0" smtClean="0"/>
              <a:t> </a:t>
            </a:r>
            <a:r>
              <a:rPr lang="ru-RU" dirty="0" err="1" smtClean="0"/>
              <a:t>творів</a:t>
            </a:r>
            <a:r>
              <a:rPr lang="ru-RU" dirty="0" smtClean="0"/>
              <a:t>. Головне,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читання</a:t>
            </a:r>
            <a:r>
              <a:rPr lang="ru-RU" dirty="0" smtClean="0"/>
              <a:t> приносило </a:t>
            </a:r>
            <a:r>
              <a:rPr lang="ru-RU" dirty="0" err="1" smtClean="0"/>
              <a:t>задоволення</a:t>
            </a:r>
            <a:r>
              <a:rPr lang="ru-RU" dirty="0" smtClean="0"/>
              <a:t>, </a:t>
            </a:r>
            <a:r>
              <a:rPr lang="ru-RU" dirty="0" err="1" smtClean="0"/>
              <a:t>викликало</a:t>
            </a:r>
            <a:r>
              <a:rPr lang="ru-RU" dirty="0" smtClean="0"/>
              <a:t> </a:t>
            </a:r>
            <a:r>
              <a:rPr lang="ru-RU" dirty="0" err="1" smtClean="0"/>
              <a:t>емоції</a:t>
            </a:r>
            <a:r>
              <a:rPr lang="ru-RU" dirty="0" smtClean="0"/>
              <a:t>, </a:t>
            </a:r>
            <a:r>
              <a:rPr lang="ru-RU" dirty="0" err="1" smtClean="0"/>
              <a:t>спонукало</a:t>
            </a:r>
            <a:r>
              <a:rPr lang="ru-RU" dirty="0" smtClean="0"/>
              <a:t> до </a:t>
            </a:r>
            <a:r>
              <a:rPr lang="ru-RU" dirty="0" err="1" smtClean="0"/>
              <a:t>гарних</a:t>
            </a:r>
            <a:r>
              <a:rPr lang="ru-RU" dirty="0" smtClean="0"/>
              <a:t> </a:t>
            </a:r>
            <a:r>
              <a:rPr lang="ru-RU" dirty="0" err="1" smtClean="0"/>
              <a:t>вчинків</a:t>
            </a:r>
            <a:r>
              <a:rPr lang="ru-RU" dirty="0" smtClean="0"/>
              <a:t>, а </a:t>
            </a:r>
            <a:r>
              <a:rPr lang="ru-RU" dirty="0" err="1" smtClean="0"/>
              <a:t>можливо</a:t>
            </a:r>
            <a:r>
              <a:rPr lang="ru-RU" dirty="0" smtClean="0"/>
              <a:t>, </a:t>
            </a:r>
            <a:r>
              <a:rPr lang="ru-RU" dirty="0" err="1" smtClean="0"/>
              <a:t>навіть</a:t>
            </a:r>
            <a:r>
              <a:rPr lang="ru-RU" dirty="0" smtClean="0"/>
              <a:t>, </a:t>
            </a:r>
            <a:r>
              <a:rPr lang="ru-RU" dirty="0" err="1" smtClean="0"/>
              <a:t>й</a:t>
            </a:r>
            <a:r>
              <a:rPr lang="ru-RU" dirty="0" smtClean="0"/>
              <a:t> до </a:t>
            </a:r>
            <a:r>
              <a:rPr lang="ru-RU" dirty="0" err="1" smtClean="0"/>
              <a:t>зміни</a:t>
            </a:r>
            <a:r>
              <a:rPr lang="ru-RU" dirty="0" smtClean="0"/>
              <a:t> </a:t>
            </a:r>
            <a:r>
              <a:rPr lang="ru-RU" dirty="0" err="1" smtClean="0"/>
              <a:t>свого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в </a:t>
            </a:r>
            <a:r>
              <a:rPr lang="ru-RU" dirty="0" err="1" smtClean="0"/>
              <a:t>кращу</a:t>
            </a:r>
            <a:r>
              <a:rPr lang="ru-RU" dirty="0" smtClean="0"/>
              <a:t> сторону. </a:t>
            </a:r>
            <a:r>
              <a:rPr lang="ru-RU" dirty="0" err="1" smtClean="0"/>
              <a:t>Подібні</a:t>
            </a:r>
            <a:r>
              <a:rPr lang="ru-RU" dirty="0" smtClean="0"/>
              <a:t> </a:t>
            </a:r>
            <a:r>
              <a:rPr lang="ru-RU" dirty="0" err="1" smtClean="0"/>
              <a:t>емоції</a:t>
            </a:r>
            <a:r>
              <a:rPr lang="ru-RU" dirty="0" smtClean="0"/>
              <a:t> </a:t>
            </a:r>
            <a:r>
              <a:rPr lang="ru-RU" dirty="0" err="1" smtClean="0"/>
              <a:t>викликає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фільм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театр </a:t>
            </a:r>
            <a:r>
              <a:rPr lang="ru-RU" dirty="0" err="1" smtClean="0"/>
              <a:t>і</a:t>
            </a:r>
            <a:r>
              <a:rPr lang="ru-RU" dirty="0" smtClean="0"/>
              <a:t> опера (</a:t>
            </a:r>
            <a:r>
              <a:rPr lang="ru-RU" i="1" dirty="0" err="1" smtClean="0"/>
              <a:t>якщо</a:t>
            </a:r>
            <a:r>
              <a:rPr lang="ru-RU" i="1" dirty="0" smtClean="0"/>
              <a:t> </a:t>
            </a:r>
            <a:r>
              <a:rPr lang="ru-RU" i="1" dirty="0" err="1" smtClean="0"/>
              <a:t>є</a:t>
            </a:r>
            <a:r>
              <a:rPr lang="ru-RU" i="1" dirty="0" smtClean="0"/>
              <a:t> </a:t>
            </a:r>
            <a:r>
              <a:rPr lang="ru-RU" i="1" dirty="0" err="1" smtClean="0"/>
              <a:t>можливість</a:t>
            </a:r>
            <a:r>
              <a:rPr lang="ru-RU" dirty="0" smtClean="0"/>
              <a:t>),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віддвідини</a:t>
            </a:r>
            <a:r>
              <a:rPr lang="ru-RU" dirty="0" smtClean="0"/>
              <a:t> </a:t>
            </a:r>
            <a:r>
              <a:rPr lang="ru-RU" dirty="0" err="1" smtClean="0"/>
              <a:t>мистецьких</a:t>
            </a:r>
            <a:r>
              <a:rPr lang="ru-RU" dirty="0" smtClean="0"/>
              <a:t> галерей.</a:t>
            </a:r>
          </a:p>
          <a:p>
            <a:pPr algn="ctr" fontAlgn="base">
              <a:buNone/>
            </a:pPr>
            <a:r>
              <a:rPr lang="ru-RU" dirty="0" smtClean="0"/>
              <a:t>Як </a:t>
            </a:r>
            <a:r>
              <a:rPr lang="ru-RU" dirty="0" err="1" smtClean="0"/>
              <a:t>бачимо</a:t>
            </a:r>
            <a:r>
              <a:rPr lang="ru-RU" dirty="0" smtClean="0"/>
              <a:t>, </a:t>
            </a:r>
            <a:r>
              <a:rPr lang="ru-RU" dirty="0" err="1" smtClean="0"/>
              <a:t>варіантів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свого</a:t>
            </a:r>
            <a:r>
              <a:rPr lang="ru-RU" dirty="0" smtClean="0"/>
              <a:t> </a:t>
            </a:r>
            <a:r>
              <a:rPr lang="ru-RU" dirty="0" err="1" smtClean="0"/>
              <a:t>дозвілля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безліч</a:t>
            </a:r>
            <a:r>
              <a:rPr lang="ru-RU" dirty="0" smtClean="0"/>
              <a:t>, головне </a:t>
            </a:r>
            <a:r>
              <a:rPr lang="ru-RU" dirty="0" err="1" smtClean="0"/>
              <a:t>віднайти</a:t>
            </a:r>
            <a:r>
              <a:rPr lang="ru-RU" dirty="0" smtClean="0"/>
              <a:t> </a:t>
            </a:r>
            <a:r>
              <a:rPr lang="ru-RU" dirty="0" err="1" smtClean="0"/>
              <a:t>свій</a:t>
            </a:r>
            <a:r>
              <a:rPr lang="ru-RU" dirty="0" smtClean="0"/>
              <a:t> </a:t>
            </a:r>
            <a:r>
              <a:rPr lang="ru-RU" dirty="0" err="1" smtClean="0"/>
              <a:t>спосіб</a:t>
            </a:r>
            <a:r>
              <a:rPr lang="ru-RU" dirty="0" smtClean="0"/>
              <a:t> гарного та </a:t>
            </a:r>
            <a:r>
              <a:rPr lang="ru-RU" dirty="0" err="1" smtClean="0"/>
              <a:t>корисного</a:t>
            </a:r>
            <a:r>
              <a:rPr lang="ru-RU" dirty="0" smtClean="0"/>
              <a:t> </a:t>
            </a:r>
            <a:r>
              <a:rPr lang="ru-RU" dirty="0" err="1" smtClean="0"/>
              <a:t>проведення</a:t>
            </a:r>
            <a:r>
              <a:rPr lang="ru-RU" dirty="0" smtClean="0"/>
              <a:t> часу. Морально та </a:t>
            </a:r>
            <a:r>
              <a:rPr lang="ru-RU" dirty="0" err="1" smtClean="0"/>
              <a:t>фізично</a:t>
            </a:r>
            <a:r>
              <a:rPr lang="ru-RU" dirty="0" smtClean="0"/>
              <a:t> </a:t>
            </a:r>
            <a:r>
              <a:rPr lang="ru-RU" dirty="0" err="1" smtClean="0"/>
              <a:t>підготуватися</a:t>
            </a:r>
            <a:r>
              <a:rPr lang="ru-RU" dirty="0" smtClean="0"/>
              <a:t> до </a:t>
            </a:r>
            <a:r>
              <a:rPr lang="ru-RU" dirty="0" err="1" smtClean="0"/>
              <a:t>нього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врешті</a:t>
            </a:r>
            <a:r>
              <a:rPr lang="ru-RU" dirty="0" smtClean="0"/>
              <a:t> - провести </a:t>
            </a:r>
            <a:r>
              <a:rPr lang="ru-RU" dirty="0" err="1" smtClean="0"/>
              <a:t>його</a:t>
            </a:r>
            <a:r>
              <a:rPr lang="ru-RU" dirty="0" smtClean="0"/>
              <a:t> так як </a:t>
            </a:r>
            <a:r>
              <a:rPr lang="ru-RU" b="1" dirty="0" err="1" smtClean="0"/>
              <a:t>організація</a:t>
            </a:r>
            <a:r>
              <a:rPr lang="ru-RU" b="1" dirty="0" smtClean="0"/>
              <a:t> </a:t>
            </a:r>
            <a:r>
              <a:rPr lang="ru-RU" b="1" dirty="0" err="1" smtClean="0"/>
              <a:t>дозвілля</a:t>
            </a:r>
            <a:r>
              <a:rPr lang="ru-RU" dirty="0" smtClean="0"/>
              <a:t> </a:t>
            </a:r>
            <a:r>
              <a:rPr lang="ru-RU" dirty="0" err="1" smtClean="0"/>
              <a:t>запланувала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Додаткові джерела інформації: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Методика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дозвіллєвих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. </a:t>
            </a:r>
            <a:r>
              <a:rPr lang="ru-RU" dirty="0" err="1" smtClean="0"/>
              <a:t>Організація</a:t>
            </a:r>
            <a:r>
              <a:rPr lang="ru-RU" dirty="0" smtClean="0"/>
              <a:t> </a:t>
            </a:r>
            <a:r>
              <a:rPr lang="ru-RU" dirty="0" err="1" smtClean="0"/>
              <a:t>дозвілля</a:t>
            </a:r>
            <a:r>
              <a:rPr lang="ru-RU" dirty="0" smtClean="0"/>
              <a:t> </a:t>
            </a:r>
            <a:r>
              <a:rPr lang="ru-RU" dirty="0" err="1" smtClean="0"/>
              <a:t>дітей</a:t>
            </a:r>
            <a:r>
              <a:rPr lang="ru-RU" dirty="0" smtClean="0"/>
              <a:t> в </a:t>
            </a:r>
            <a:r>
              <a:rPr lang="ru-RU" dirty="0" err="1" smtClean="0"/>
              <a:t>сімї</a:t>
            </a:r>
            <a:r>
              <a:rPr lang="ru-RU" dirty="0" smtClean="0"/>
              <a:t> </a:t>
            </a:r>
            <a:r>
              <a:rPr lang="ru-RU" dirty="0" err="1" smtClean="0"/>
              <a:t>Бочарова</a:t>
            </a:r>
            <a:r>
              <a:rPr lang="ru-RU" dirty="0" smtClean="0"/>
              <a:t> Н.І.</a:t>
            </a:r>
          </a:p>
          <a:p>
            <a:r>
              <a:rPr lang="ru-RU" dirty="0" smtClean="0"/>
              <a:t>Воловик А., Воловик В. </a:t>
            </a:r>
            <a:r>
              <a:rPr lang="ru-RU" dirty="0" err="1" smtClean="0"/>
              <a:t>Педагогіка</a:t>
            </a:r>
            <a:r>
              <a:rPr lang="ru-RU" dirty="0" smtClean="0"/>
              <a:t> </a:t>
            </a:r>
            <a:r>
              <a:rPr lang="ru-RU" dirty="0" err="1" smtClean="0"/>
              <a:t>дозвілля</a:t>
            </a:r>
            <a:r>
              <a:rPr lang="ru-RU" dirty="0" smtClean="0"/>
              <a:t>: </a:t>
            </a:r>
            <a:r>
              <a:rPr lang="ru-RU" dirty="0" err="1" smtClean="0"/>
              <a:t>Підручник</a:t>
            </a:r>
            <a:r>
              <a:rPr lang="ru-RU" dirty="0" smtClean="0"/>
              <a:t>. - </a:t>
            </a:r>
            <a:r>
              <a:rPr lang="ru-RU" dirty="0" err="1" smtClean="0"/>
              <a:t>Харків</a:t>
            </a:r>
            <a:r>
              <a:rPr lang="ru-RU" dirty="0" smtClean="0"/>
              <a:t>, 1999</a:t>
            </a:r>
            <a:r>
              <a:rPr lang="ru-RU" dirty="0" smtClean="0"/>
              <a:t>.</a:t>
            </a:r>
          </a:p>
          <a:p>
            <a:r>
              <a:rPr lang="ru-RU" dirty="0" smtClean="0"/>
              <a:t>Ковтун О. М., </a:t>
            </a:r>
            <a:r>
              <a:rPr lang="ru-RU" dirty="0" err="1" smtClean="0"/>
              <a:t>Тарасенко</a:t>
            </a:r>
            <a:r>
              <a:rPr lang="ru-RU" dirty="0" smtClean="0"/>
              <a:t> В.І. </a:t>
            </a:r>
            <a:r>
              <a:rPr lang="ru-RU" dirty="0" err="1" smtClean="0"/>
              <a:t>Любительські</a:t>
            </a:r>
            <a:r>
              <a:rPr lang="ru-RU" dirty="0" smtClean="0"/>
              <a:t> </a:t>
            </a:r>
            <a:r>
              <a:rPr lang="ru-RU" dirty="0" err="1" smtClean="0"/>
              <a:t>об’єднання</a:t>
            </a:r>
            <a:r>
              <a:rPr lang="ru-RU" dirty="0" smtClean="0"/>
              <a:t>, клуби за </a:t>
            </a:r>
            <a:r>
              <a:rPr lang="ru-RU" dirty="0" err="1" smtClean="0"/>
              <a:t>інтересами</a:t>
            </a:r>
            <a:r>
              <a:rPr lang="ru-RU" dirty="0" smtClean="0"/>
              <a:t> – </a:t>
            </a:r>
            <a:r>
              <a:rPr lang="ru-RU" dirty="0" err="1" smtClean="0"/>
              <a:t>перспективні</a:t>
            </a:r>
            <a:r>
              <a:rPr lang="ru-RU" dirty="0" smtClean="0"/>
              <a:t> </a:t>
            </a:r>
            <a:r>
              <a:rPr lang="ru-RU" dirty="0" err="1" smtClean="0"/>
              <a:t>форми</a:t>
            </a:r>
            <a:r>
              <a:rPr lang="ru-RU" dirty="0" smtClean="0"/>
              <a:t> </a:t>
            </a:r>
            <a:r>
              <a:rPr lang="ru-RU" dirty="0" err="1" smtClean="0"/>
              <a:t>змістовного</a:t>
            </a:r>
            <a:r>
              <a:rPr lang="ru-RU" dirty="0" smtClean="0"/>
              <a:t>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дозвілля</a:t>
            </a:r>
            <a:r>
              <a:rPr lang="ru-RU" dirty="0" smtClean="0"/>
              <a:t> //Ковтун О. М., </a:t>
            </a:r>
            <a:r>
              <a:rPr lang="ru-RU" dirty="0" err="1" smtClean="0"/>
              <a:t>Тарасенко</a:t>
            </a:r>
            <a:r>
              <a:rPr lang="ru-RU" dirty="0" smtClean="0"/>
              <a:t> В. І. </a:t>
            </a:r>
            <a:r>
              <a:rPr lang="ru-RU" dirty="0" err="1" smtClean="0"/>
              <a:t>Дозвілля</a:t>
            </a:r>
            <a:r>
              <a:rPr lang="ru-RU" dirty="0" smtClean="0"/>
              <a:t> </a:t>
            </a:r>
            <a:r>
              <a:rPr lang="ru-RU" dirty="0" err="1" smtClean="0"/>
              <a:t>розумне</a:t>
            </a:r>
            <a:r>
              <a:rPr lang="ru-RU" dirty="0" smtClean="0"/>
              <a:t>, </a:t>
            </a:r>
            <a:r>
              <a:rPr lang="ru-RU" dirty="0" err="1" smtClean="0"/>
              <a:t>змістовне</a:t>
            </a:r>
            <a:r>
              <a:rPr lang="ru-RU" dirty="0" smtClean="0"/>
              <a:t>. - К., 1987. - С.30-34 </a:t>
            </a:r>
            <a:endParaRPr lang="ru-RU" dirty="0" smtClean="0"/>
          </a:p>
          <a:p>
            <a:r>
              <a:rPr lang="ru-RU" dirty="0" smtClean="0"/>
              <a:t>.Молодь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дозвілля</a:t>
            </a:r>
            <a:r>
              <a:rPr lang="ru-RU" dirty="0" smtClean="0"/>
              <a:t>: </a:t>
            </a:r>
            <a:r>
              <a:rPr lang="ru-RU" dirty="0" err="1" smtClean="0"/>
              <a:t>теорія</a:t>
            </a:r>
            <a:r>
              <a:rPr lang="ru-RU" dirty="0" smtClean="0"/>
              <a:t>, методика </a:t>
            </a:r>
            <a:r>
              <a:rPr lang="ru-RU" dirty="0" err="1" smtClean="0"/>
              <a:t>і</a:t>
            </a:r>
            <a:r>
              <a:rPr lang="ru-RU" dirty="0" smtClean="0"/>
              <a:t> практика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підлітками</a:t>
            </a:r>
            <a:r>
              <a:rPr lang="ru-RU" dirty="0" smtClean="0"/>
              <a:t> та </a:t>
            </a:r>
            <a:r>
              <a:rPr lang="ru-RU" dirty="0" err="1" smtClean="0"/>
              <a:t>молоддю</a:t>
            </a:r>
            <a:r>
              <a:rPr lang="ru-RU" dirty="0" smtClean="0"/>
              <a:t> за </a:t>
            </a:r>
            <a:r>
              <a:rPr lang="ru-RU" dirty="0" err="1" smtClean="0"/>
              <a:t>місцем</a:t>
            </a:r>
            <a:r>
              <a:rPr lang="ru-RU" dirty="0" smtClean="0"/>
              <a:t> </a:t>
            </a:r>
            <a:r>
              <a:rPr lang="ru-RU" dirty="0" err="1" smtClean="0"/>
              <a:t>проживання</a:t>
            </a:r>
            <a:r>
              <a:rPr lang="ru-RU" dirty="0" smtClean="0"/>
              <a:t>. - К., 1996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629</Words>
  <Application>Microsoft Office PowerPoint</Application>
  <PresentationFormat>Экран (4:3)</PresentationFormat>
  <Paragraphs>22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Організація дозвілля </vt:lpstr>
      <vt:lpstr>Компетентності :</vt:lpstr>
      <vt:lpstr>Слайд 3</vt:lpstr>
      <vt:lpstr>Природа</vt:lpstr>
      <vt:lpstr>Атракціони (парк розваг)</vt:lpstr>
      <vt:lpstr>Спорт</vt:lpstr>
      <vt:lpstr>Хоббі</vt:lpstr>
      <vt:lpstr>Слайд 8</vt:lpstr>
      <vt:lpstr>Додаткові джерела інформації: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Організація дозвілля </dc:title>
  <dc:creator>Юдін Ілля Дмитрович</dc:creator>
  <cp:lastModifiedBy>iyudin</cp:lastModifiedBy>
  <cp:revision>1</cp:revision>
  <dcterms:created xsi:type="dcterms:W3CDTF">2021-01-30T13:24:28Z</dcterms:created>
  <dcterms:modified xsi:type="dcterms:W3CDTF">2021-01-30T13:33:59Z</dcterms:modified>
</cp:coreProperties>
</file>