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8B6F7-1183-491A-A6B2-ED16E76DDBF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uk-UA"/>
        </a:p>
      </dgm:t>
    </dgm:pt>
    <dgm:pt modelId="{4EA96819-7DE3-4290-BC43-89562F84A421}">
      <dgm:prSet phldrT="[Текст]" custT="1"/>
      <dgm:spPr/>
      <dgm:t>
        <a:bodyPr/>
        <a:lstStyle/>
        <a:p>
          <a:r>
            <a: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Майстер-класи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BF5A78-F057-436B-B98D-83BC8E2B5F9A}" type="parTrans" cxnId="{3A9DAD61-6798-4F43-A715-56ABB85B62F9}">
      <dgm:prSet/>
      <dgm:spPr/>
      <dgm:t>
        <a:bodyPr/>
        <a:lstStyle/>
        <a:p>
          <a:endParaRPr lang="uk-UA"/>
        </a:p>
      </dgm:t>
    </dgm:pt>
    <dgm:pt modelId="{98FBBE79-205E-4642-A324-30AE3BB7FBEB}" type="sibTrans" cxnId="{3A9DAD61-6798-4F43-A715-56ABB85B62F9}">
      <dgm:prSet/>
      <dgm:spPr/>
      <dgm:t>
        <a:bodyPr/>
        <a:lstStyle/>
        <a:p>
          <a:endParaRPr lang="uk-UA"/>
        </a:p>
      </dgm:t>
    </dgm:pt>
    <dgm:pt modelId="{0E622B01-0DA1-43C9-8A3E-D24AF4B232C0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uk-UA" sz="1600" b="1" dirty="0" err="1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Треніги</a:t>
          </a:r>
          <a:r>
            <a:rPr lang="uk-UA" sz="3400" dirty="0" smtClean="0"/>
            <a:t> </a:t>
          </a:r>
          <a:endParaRPr lang="uk-UA" sz="3400" dirty="0"/>
        </a:p>
      </dgm:t>
    </dgm:pt>
    <dgm:pt modelId="{7CDAC8EE-3FA3-4ADB-AF7B-7E97E84723F6}" type="parTrans" cxnId="{E3CF88E3-E241-4357-8CF4-CEA463A4E55F}">
      <dgm:prSet/>
      <dgm:spPr/>
      <dgm:t>
        <a:bodyPr/>
        <a:lstStyle/>
        <a:p>
          <a:endParaRPr lang="uk-UA"/>
        </a:p>
      </dgm:t>
    </dgm:pt>
    <dgm:pt modelId="{AD2A6D83-0334-4C8D-BAF2-4C3BF6153B00}" type="sibTrans" cxnId="{E3CF88E3-E241-4357-8CF4-CEA463A4E55F}">
      <dgm:prSet/>
      <dgm:spPr/>
      <dgm:t>
        <a:bodyPr/>
        <a:lstStyle/>
        <a:p>
          <a:endParaRPr lang="uk-UA"/>
        </a:p>
      </dgm:t>
    </dgm:pt>
    <dgm:pt modelId="{DE008D43-F551-48EB-96B5-079FB4FE143B}">
      <dgm:prSet phldrT="[Текст]" custT="1"/>
      <dgm:spPr/>
      <dgm:t>
        <a:bodyPr/>
        <a:lstStyle/>
        <a:p>
          <a:r>
            <a:rPr lang="uk-UA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Ситуативні завдання</a:t>
          </a:r>
          <a:endParaRPr lang="uk-UA" sz="1400" b="1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374E7-6796-4F5C-B620-45CEB5055272}" type="parTrans" cxnId="{5EFEA946-EB0E-463B-86F3-F66397A3BCEA}">
      <dgm:prSet/>
      <dgm:spPr/>
      <dgm:t>
        <a:bodyPr/>
        <a:lstStyle/>
        <a:p>
          <a:endParaRPr lang="uk-UA"/>
        </a:p>
      </dgm:t>
    </dgm:pt>
    <dgm:pt modelId="{2D798819-086D-4B78-AD36-48D9929CBD55}" type="sibTrans" cxnId="{5EFEA946-EB0E-463B-86F3-F66397A3BCEA}">
      <dgm:prSet/>
      <dgm:spPr/>
      <dgm:t>
        <a:bodyPr/>
        <a:lstStyle/>
        <a:p>
          <a:endParaRPr lang="uk-UA"/>
        </a:p>
      </dgm:t>
    </dgm:pt>
    <dgm:pt modelId="{7B5EEBBC-5981-4CD3-AC0F-28CA2A365DC5}">
      <dgm:prSet phldrT="[Текст]" custT="1"/>
      <dgm:spPr/>
      <dgm:t>
        <a:bodyPr/>
        <a:lstStyle/>
        <a:p>
          <a:pPr algn="ctr"/>
          <a:r>
            <a:rPr lang="uk-UA" sz="1600" b="1" dirty="0" smtClean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Зустрічі з учителями-практиками</a:t>
          </a:r>
          <a:endParaRPr lang="uk-UA" sz="1600" b="1" dirty="0">
            <a:solidFill>
              <a:schemeClr val="accent5">
                <a:lumMod val="40000"/>
                <a:lumOff val="6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A3110-3D61-4851-B70E-70738D8A52E8}" type="parTrans" cxnId="{F87B5AF3-D079-45C9-A392-794BD547EC8A}">
      <dgm:prSet/>
      <dgm:spPr/>
      <dgm:t>
        <a:bodyPr/>
        <a:lstStyle/>
        <a:p>
          <a:endParaRPr lang="uk-UA"/>
        </a:p>
      </dgm:t>
    </dgm:pt>
    <dgm:pt modelId="{7E5B8727-69A1-4A5B-9A39-916813CA3086}" type="sibTrans" cxnId="{F87B5AF3-D079-45C9-A392-794BD547EC8A}">
      <dgm:prSet/>
      <dgm:spPr/>
      <dgm:t>
        <a:bodyPr/>
        <a:lstStyle/>
        <a:p>
          <a:endParaRPr lang="uk-UA"/>
        </a:p>
      </dgm:t>
    </dgm:pt>
    <dgm:pt modelId="{11D4CF4A-AFBA-47D1-A2B9-CB5C32C1F4D4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uk-UA" sz="13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Завдання -дослідження</a:t>
          </a:r>
          <a:endParaRPr lang="uk-UA" sz="1300" b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43215D-A03E-41EC-972E-1A96D75910F9}" type="parTrans" cxnId="{A06AD392-34DD-4F99-96EF-272FD1902837}">
      <dgm:prSet/>
      <dgm:spPr/>
      <dgm:t>
        <a:bodyPr/>
        <a:lstStyle/>
        <a:p>
          <a:endParaRPr lang="uk-UA"/>
        </a:p>
      </dgm:t>
    </dgm:pt>
    <dgm:pt modelId="{5FF8F89A-D8DF-47E5-8D90-2F8743548612}" type="sibTrans" cxnId="{A06AD392-34DD-4F99-96EF-272FD1902837}">
      <dgm:prSet/>
      <dgm:spPr/>
      <dgm:t>
        <a:bodyPr/>
        <a:lstStyle/>
        <a:p>
          <a:endParaRPr lang="uk-UA"/>
        </a:p>
      </dgm:t>
    </dgm:pt>
    <dgm:pt modelId="{98911B05-676B-4107-B18A-10C93FC93FB0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Експеримент</a:t>
          </a:r>
          <a:r>
            <a: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E29D30-52EE-483A-8C85-13792DF58415}" type="parTrans" cxnId="{F300A237-5110-4500-8A2A-516D9475EB91}">
      <dgm:prSet/>
      <dgm:spPr/>
      <dgm:t>
        <a:bodyPr/>
        <a:lstStyle/>
        <a:p>
          <a:endParaRPr lang="uk-UA"/>
        </a:p>
      </dgm:t>
    </dgm:pt>
    <dgm:pt modelId="{ED5F36FB-C7CA-4135-A57C-C36BEDE14E66}" type="sibTrans" cxnId="{F300A237-5110-4500-8A2A-516D9475EB91}">
      <dgm:prSet/>
      <dgm:spPr/>
      <dgm:t>
        <a:bodyPr/>
        <a:lstStyle/>
        <a:p>
          <a:endParaRPr lang="uk-UA"/>
        </a:p>
      </dgm:t>
    </dgm:pt>
    <dgm:pt modelId="{FD80132D-24C6-49C8-A90E-204749E87A65}" type="pres">
      <dgm:prSet presAssocID="{3FA8B6F7-1183-491A-A6B2-ED16E76DDBF4}" presName="Name0" presStyleCnt="0">
        <dgm:presLayoutVars>
          <dgm:chMax/>
          <dgm:chPref/>
          <dgm:dir/>
          <dgm:animLvl val="lvl"/>
        </dgm:presLayoutVars>
      </dgm:prSet>
      <dgm:spPr/>
    </dgm:pt>
    <dgm:pt modelId="{4E98367A-C445-4961-AEE2-781E50D36F1C}" type="pres">
      <dgm:prSet presAssocID="{4EA96819-7DE3-4290-BC43-89562F84A421}" presName="composite" presStyleCnt="0"/>
      <dgm:spPr/>
    </dgm:pt>
    <dgm:pt modelId="{43B42015-23BD-40BB-AA27-AB922EEBB461}" type="pres">
      <dgm:prSet presAssocID="{4EA96819-7DE3-4290-BC43-89562F84A421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16B6E8C1-F975-4D80-8C7E-44DBF42BE684}" type="pres">
      <dgm:prSet presAssocID="{4EA96819-7DE3-4290-BC43-89562F84A421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D0C16130-9F32-4444-ADEC-E0FDCB09D8AB}" type="pres">
      <dgm:prSet presAssocID="{4EA96819-7DE3-4290-BC43-89562F84A421}" presName="BalanceSpacing" presStyleCnt="0"/>
      <dgm:spPr/>
    </dgm:pt>
    <dgm:pt modelId="{F971B516-5F6C-4E99-B60C-3E6662592F74}" type="pres">
      <dgm:prSet presAssocID="{4EA96819-7DE3-4290-BC43-89562F84A421}" presName="BalanceSpacing1" presStyleCnt="0"/>
      <dgm:spPr/>
    </dgm:pt>
    <dgm:pt modelId="{402A4A2E-F6D4-47FF-9933-D26D4C8CC7A3}" type="pres">
      <dgm:prSet presAssocID="{98FBBE79-205E-4642-A324-30AE3BB7FBEB}" presName="Accent1Text" presStyleLbl="node1" presStyleIdx="1" presStyleCnt="6"/>
      <dgm:spPr/>
    </dgm:pt>
    <dgm:pt modelId="{FC31F03A-C6A5-4918-BFBA-16BFAED9BF7F}" type="pres">
      <dgm:prSet presAssocID="{98FBBE79-205E-4642-A324-30AE3BB7FBEB}" presName="spaceBetweenRectangles" presStyleCnt="0"/>
      <dgm:spPr/>
    </dgm:pt>
    <dgm:pt modelId="{B8A0203D-E999-4BEE-A132-FEA292F812D6}" type="pres">
      <dgm:prSet presAssocID="{DE008D43-F551-48EB-96B5-079FB4FE143B}" presName="composite" presStyleCnt="0"/>
      <dgm:spPr/>
    </dgm:pt>
    <dgm:pt modelId="{393B23CE-17CB-44AA-A2BA-F4B1B1F14068}" type="pres">
      <dgm:prSet presAssocID="{DE008D43-F551-48EB-96B5-079FB4FE143B}" presName="Parent1" presStyleLbl="node1" presStyleIdx="2" presStyleCnt="6" custScaleX="118571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5101DA-5654-4A64-BC45-8361B4E451FD}" type="pres">
      <dgm:prSet presAssocID="{DE008D43-F551-48EB-96B5-079FB4FE143B}" presName="Childtext1" presStyleLbl="revTx" presStyleIdx="1" presStyleCnt="3" custLinFactNeighborX="-10367" custLinFactNeighborY="22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F6A768-D3C5-49A1-880D-8007F592F271}" type="pres">
      <dgm:prSet presAssocID="{DE008D43-F551-48EB-96B5-079FB4FE143B}" presName="BalanceSpacing" presStyleCnt="0"/>
      <dgm:spPr/>
    </dgm:pt>
    <dgm:pt modelId="{58DB920A-FF69-4ADF-9817-D8F68B6B4D37}" type="pres">
      <dgm:prSet presAssocID="{DE008D43-F551-48EB-96B5-079FB4FE143B}" presName="BalanceSpacing1" presStyleCnt="0"/>
      <dgm:spPr/>
    </dgm:pt>
    <dgm:pt modelId="{729ECECE-6BA5-42DA-90ED-E546356CD6D1}" type="pres">
      <dgm:prSet presAssocID="{2D798819-086D-4B78-AD36-48D9929CBD55}" presName="Accent1Text" presStyleLbl="node1" presStyleIdx="3" presStyleCnt="6"/>
      <dgm:spPr/>
    </dgm:pt>
    <dgm:pt modelId="{75BD745C-4892-4C16-9D67-A257E0A29CEB}" type="pres">
      <dgm:prSet presAssocID="{2D798819-086D-4B78-AD36-48D9929CBD55}" presName="spaceBetweenRectangles" presStyleCnt="0"/>
      <dgm:spPr/>
    </dgm:pt>
    <dgm:pt modelId="{9E7E677A-A52E-44B7-8806-4189FE764476}" type="pres">
      <dgm:prSet presAssocID="{11D4CF4A-AFBA-47D1-A2B9-CB5C32C1F4D4}" presName="composite" presStyleCnt="0"/>
      <dgm:spPr/>
    </dgm:pt>
    <dgm:pt modelId="{4FADD113-AB46-4206-93C3-E9ED6DE2E63F}" type="pres">
      <dgm:prSet presAssocID="{11D4CF4A-AFBA-47D1-A2B9-CB5C32C1F4D4}" presName="Parent1" presStyleLbl="node1" presStyleIdx="4" presStyleCnt="6" custScaleX="128091" custLinFactNeighborX="0" custLinFactNeighborY="335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E3821F-2A03-4EA7-8705-DF6FA6E0247F}" type="pres">
      <dgm:prSet presAssocID="{11D4CF4A-AFBA-47D1-A2B9-CB5C32C1F4D4}" presName="Childtext1" presStyleLbl="revTx" presStyleIdx="2" presStyleCnt="3" custScaleX="855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E0A12B-9DE3-4406-BDAF-CD915317D20F}" type="pres">
      <dgm:prSet presAssocID="{11D4CF4A-AFBA-47D1-A2B9-CB5C32C1F4D4}" presName="BalanceSpacing" presStyleCnt="0"/>
      <dgm:spPr/>
    </dgm:pt>
    <dgm:pt modelId="{6051C872-A4C7-4CA4-BFC0-3059F4F9F3FA}" type="pres">
      <dgm:prSet presAssocID="{11D4CF4A-AFBA-47D1-A2B9-CB5C32C1F4D4}" presName="BalanceSpacing1" presStyleCnt="0"/>
      <dgm:spPr/>
    </dgm:pt>
    <dgm:pt modelId="{9E89F412-08D1-46F7-80B9-0A9317A628C1}" type="pres">
      <dgm:prSet presAssocID="{5FF8F89A-D8DF-47E5-8D90-2F8743548612}" presName="Accent1Text" presStyleLbl="node1" presStyleIdx="5" presStyleCnt="6" custScaleX="120868" custLinFactNeighborX="-10988" custLinFactNeighborY="-1421"/>
      <dgm:spPr/>
    </dgm:pt>
  </dgm:ptLst>
  <dgm:cxnLst>
    <dgm:cxn modelId="{3A9DAD61-6798-4F43-A715-56ABB85B62F9}" srcId="{3FA8B6F7-1183-491A-A6B2-ED16E76DDBF4}" destId="{4EA96819-7DE3-4290-BC43-89562F84A421}" srcOrd="0" destOrd="0" parTransId="{FFBF5A78-F057-436B-B98D-83BC8E2B5F9A}" sibTransId="{98FBBE79-205E-4642-A324-30AE3BB7FBEB}"/>
    <dgm:cxn modelId="{5EB4E192-B928-4595-B65E-D3DD97DB01EF}" type="presOf" srcId="{3FA8B6F7-1183-491A-A6B2-ED16E76DDBF4}" destId="{FD80132D-24C6-49C8-A90E-204749E87A65}" srcOrd="0" destOrd="0" presId="urn:microsoft.com/office/officeart/2008/layout/AlternatingHexagons"/>
    <dgm:cxn modelId="{6F6DB710-5E8F-4A5E-975E-AEFB561893A0}" type="presOf" srcId="{7B5EEBBC-5981-4CD3-AC0F-28CA2A365DC5}" destId="{125101DA-5654-4A64-BC45-8361B4E451FD}" srcOrd="0" destOrd="0" presId="urn:microsoft.com/office/officeart/2008/layout/AlternatingHexagons"/>
    <dgm:cxn modelId="{25A3BCFC-2827-40BF-B6C5-7DFD46FAE9F5}" type="presOf" srcId="{98FBBE79-205E-4642-A324-30AE3BB7FBEB}" destId="{402A4A2E-F6D4-47FF-9933-D26D4C8CC7A3}" srcOrd="0" destOrd="0" presId="urn:microsoft.com/office/officeart/2008/layout/AlternatingHexagons"/>
    <dgm:cxn modelId="{AE4558C4-0040-4EBC-9FEA-065D566A3EBC}" type="presOf" srcId="{0E622B01-0DA1-43C9-8A3E-D24AF4B232C0}" destId="{16B6E8C1-F975-4D80-8C7E-44DBF42BE684}" srcOrd="0" destOrd="0" presId="urn:microsoft.com/office/officeart/2008/layout/AlternatingHexagons"/>
    <dgm:cxn modelId="{1ED59890-6891-46BB-B6A2-32C00B04B548}" type="presOf" srcId="{98911B05-676B-4107-B18A-10C93FC93FB0}" destId="{F8E3821F-2A03-4EA7-8705-DF6FA6E0247F}" srcOrd="0" destOrd="0" presId="urn:microsoft.com/office/officeart/2008/layout/AlternatingHexagons"/>
    <dgm:cxn modelId="{F300A237-5110-4500-8A2A-516D9475EB91}" srcId="{11D4CF4A-AFBA-47D1-A2B9-CB5C32C1F4D4}" destId="{98911B05-676B-4107-B18A-10C93FC93FB0}" srcOrd="0" destOrd="0" parTransId="{D8E29D30-52EE-483A-8C85-13792DF58415}" sibTransId="{ED5F36FB-C7CA-4135-A57C-C36BEDE14E66}"/>
    <dgm:cxn modelId="{776E75A7-334A-49A0-9728-47D9DC9DB767}" type="presOf" srcId="{11D4CF4A-AFBA-47D1-A2B9-CB5C32C1F4D4}" destId="{4FADD113-AB46-4206-93C3-E9ED6DE2E63F}" srcOrd="0" destOrd="0" presId="urn:microsoft.com/office/officeart/2008/layout/AlternatingHexagons"/>
    <dgm:cxn modelId="{7250767D-C956-4FF9-BF6E-B71E34078E39}" type="presOf" srcId="{5FF8F89A-D8DF-47E5-8D90-2F8743548612}" destId="{9E89F412-08D1-46F7-80B9-0A9317A628C1}" srcOrd="0" destOrd="0" presId="urn:microsoft.com/office/officeart/2008/layout/AlternatingHexagons"/>
    <dgm:cxn modelId="{A06AD392-34DD-4F99-96EF-272FD1902837}" srcId="{3FA8B6F7-1183-491A-A6B2-ED16E76DDBF4}" destId="{11D4CF4A-AFBA-47D1-A2B9-CB5C32C1F4D4}" srcOrd="2" destOrd="0" parTransId="{2F43215D-A03E-41EC-972E-1A96D75910F9}" sibTransId="{5FF8F89A-D8DF-47E5-8D90-2F8743548612}"/>
    <dgm:cxn modelId="{B9F5C46A-F2EB-454D-861D-FF468CB097B4}" type="presOf" srcId="{DE008D43-F551-48EB-96B5-079FB4FE143B}" destId="{393B23CE-17CB-44AA-A2BA-F4B1B1F14068}" srcOrd="0" destOrd="0" presId="urn:microsoft.com/office/officeart/2008/layout/AlternatingHexagons"/>
    <dgm:cxn modelId="{F87B5AF3-D079-45C9-A392-794BD547EC8A}" srcId="{DE008D43-F551-48EB-96B5-079FB4FE143B}" destId="{7B5EEBBC-5981-4CD3-AC0F-28CA2A365DC5}" srcOrd="0" destOrd="0" parTransId="{A08A3110-3D61-4851-B70E-70738D8A52E8}" sibTransId="{7E5B8727-69A1-4A5B-9A39-916813CA3086}"/>
    <dgm:cxn modelId="{74508D96-13DA-44B3-9217-552FBCCE2A37}" type="presOf" srcId="{4EA96819-7DE3-4290-BC43-89562F84A421}" destId="{43B42015-23BD-40BB-AA27-AB922EEBB461}" srcOrd="0" destOrd="0" presId="urn:microsoft.com/office/officeart/2008/layout/AlternatingHexagons"/>
    <dgm:cxn modelId="{5EFEA946-EB0E-463B-86F3-F66397A3BCEA}" srcId="{3FA8B6F7-1183-491A-A6B2-ED16E76DDBF4}" destId="{DE008D43-F551-48EB-96B5-079FB4FE143B}" srcOrd="1" destOrd="0" parTransId="{4BE374E7-6796-4F5C-B620-45CEB5055272}" sibTransId="{2D798819-086D-4B78-AD36-48D9929CBD55}"/>
    <dgm:cxn modelId="{35FF42B3-BD41-43A3-9959-D67774469526}" type="presOf" srcId="{2D798819-086D-4B78-AD36-48D9929CBD55}" destId="{729ECECE-6BA5-42DA-90ED-E546356CD6D1}" srcOrd="0" destOrd="0" presId="urn:microsoft.com/office/officeart/2008/layout/AlternatingHexagons"/>
    <dgm:cxn modelId="{E3CF88E3-E241-4357-8CF4-CEA463A4E55F}" srcId="{4EA96819-7DE3-4290-BC43-89562F84A421}" destId="{0E622B01-0DA1-43C9-8A3E-D24AF4B232C0}" srcOrd="0" destOrd="0" parTransId="{7CDAC8EE-3FA3-4ADB-AF7B-7E97E84723F6}" sibTransId="{AD2A6D83-0334-4C8D-BAF2-4C3BF6153B00}"/>
    <dgm:cxn modelId="{8BE48665-3027-4710-BAF4-79B104788470}" type="presParOf" srcId="{FD80132D-24C6-49C8-A90E-204749E87A65}" destId="{4E98367A-C445-4961-AEE2-781E50D36F1C}" srcOrd="0" destOrd="0" presId="urn:microsoft.com/office/officeart/2008/layout/AlternatingHexagons"/>
    <dgm:cxn modelId="{2F340C5B-FD96-4758-BC60-EAB37B1C947F}" type="presParOf" srcId="{4E98367A-C445-4961-AEE2-781E50D36F1C}" destId="{43B42015-23BD-40BB-AA27-AB922EEBB461}" srcOrd="0" destOrd="0" presId="urn:microsoft.com/office/officeart/2008/layout/AlternatingHexagons"/>
    <dgm:cxn modelId="{75809924-65FD-4942-980D-60C2E91B99C9}" type="presParOf" srcId="{4E98367A-C445-4961-AEE2-781E50D36F1C}" destId="{16B6E8C1-F975-4D80-8C7E-44DBF42BE684}" srcOrd="1" destOrd="0" presId="urn:microsoft.com/office/officeart/2008/layout/AlternatingHexagons"/>
    <dgm:cxn modelId="{32C108FC-EA98-4929-BFB4-CB56E049BBA0}" type="presParOf" srcId="{4E98367A-C445-4961-AEE2-781E50D36F1C}" destId="{D0C16130-9F32-4444-ADEC-E0FDCB09D8AB}" srcOrd="2" destOrd="0" presId="urn:microsoft.com/office/officeart/2008/layout/AlternatingHexagons"/>
    <dgm:cxn modelId="{8C1BC750-B8E9-4BE7-B7E2-9AD4099EAE74}" type="presParOf" srcId="{4E98367A-C445-4961-AEE2-781E50D36F1C}" destId="{F971B516-5F6C-4E99-B60C-3E6662592F74}" srcOrd="3" destOrd="0" presId="urn:microsoft.com/office/officeart/2008/layout/AlternatingHexagons"/>
    <dgm:cxn modelId="{6D35F966-0586-4256-A1AF-275D240A3109}" type="presParOf" srcId="{4E98367A-C445-4961-AEE2-781E50D36F1C}" destId="{402A4A2E-F6D4-47FF-9933-D26D4C8CC7A3}" srcOrd="4" destOrd="0" presId="urn:microsoft.com/office/officeart/2008/layout/AlternatingHexagons"/>
    <dgm:cxn modelId="{ED6D36D0-0103-4829-923F-1E3E9DE71B2A}" type="presParOf" srcId="{FD80132D-24C6-49C8-A90E-204749E87A65}" destId="{FC31F03A-C6A5-4918-BFBA-16BFAED9BF7F}" srcOrd="1" destOrd="0" presId="urn:microsoft.com/office/officeart/2008/layout/AlternatingHexagons"/>
    <dgm:cxn modelId="{5FF2B753-88BB-49A4-B97E-0089170AA3D0}" type="presParOf" srcId="{FD80132D-24C6-49C8-A90E-204749E87A65}" destId="{B8A0203D-E999-4BEE-A132-FEA292F812D6}" srcOrd="2" destOrd="0" presId="urn:microsoft.com/office/officeart/2008/layout/AlternatingHexagons"/>
    <dgm:cxn modelId="{27BBBD2F-2D17-4312-B313-AE9049C4D274}" type="presParOf" srcId="{B8A0203D-E999-4BEE-A132-FEA292F812D6}" destId="{393B23CE-17CB-44AA-A2BA-F4B1B1F14068}" srcOrd="0" destOrd="0" presId="urn:microsoft.com/office/officeart/2008/layout/AlternatingHexagons"/>
    <dgm:cxn modelId="{00926989-5C8A-4254-9D4E-D555F0853A65}" type="presParOf" srcId="{B8A0203D-E999-4BEE-A132-FEA292F812D6}" destId="{125101DA-5654-4A64-BC45-8361B4E451FD}" srcOrd="1" destOrd="0" presId="urn:microsoft.com/office/officeart/2008/layout/AlternatingHexagons"/>
    <dgm:cxn modelId="{CFE3A2D7-53FD-4217-8CEC-B8CE02F9B4CB}" type="presParOf" srcId="{B8A0203D-E999-4BEE-A132-FEA292F812D6}" destId="{FDF6A768-D3C5-49A1-880D-8007F592F271}" srcOrd="2" destOrd="0" presId="urn:microsoft.com/office/officeart/2008/layout/AlternatingHexagons"/>
    <dgm:cxn modelId="{8DE16EBA-C81E-4E8C-844F-37F3D780C411}" type="presParOf" srcId="{B8A0203D-E999-4BEE-A132-FEA292F812D6}" destId="{58DB920A-FF69-4ADF-9817-D8F68B6B4D37}" srcOrd="3" destOrd="0" presId="urn:microsoft.com/office/officeart/2008/layout/AlternatingHexagons"/>
    <dgm:cxn modelId="{C5282D3A-3A70-4071-BA7D-B9AE9B15A30D}" type="presParOf" srcId="{B8A0203D-E999-4BEE-A132-FEA292F812D6}" destId="{729ECECE-6BA5-42DA-90ED-E546356CD6D1}" srcOrd="4" destOrd="0" presId="urn:microsoft.com/office/officeart/2008/layout/AlternatingHexagons"/>
    <dgm:cxn modelId="{32E12EAB-7FE2-4A58-8ACC-CAA6A24E723B}" type="presParOf" srcId="{FD80132D-24C6-49C8-A90E-204749E87A65}" destId="{75BD745C-4892-4C16-9D67-A257E0A29CEB}" srcOrd="3" destOrd="0" presId="urn:microsoft.com/office/officeart/2008/layout/AlternatingHexagons"/>
    <dgm:cxn modelId="{85034AF2-BFEF-44F0-AF27-2B88E9A38A33}" type="presParOf" srcId="{FD80132D-24C6-49C8-A90E-204749E87A65}" destId="{9E7E677A-A52E-44B7-8806-4189FE764476}" srcOrd="4" destOrd="0" presId="urn:microsoft.com/office/officeart/2008/layout/AlternatingHexagons"/>
    <dgm:cxn modelId="{E546E461-F474-4F4E-BE67-DF0C0332471A}" type="presParOf" srcId="{9E7E677A-A52E-44B7-8806-4189FE764476}" destId="{4FADD113-AB46-4206-93C3-E9ED6DE2E63F}" srcOrd="0" destOrd="0" presId="urn:microsoft.com/office/officeart/2008/layout/AlternatingHexagons"/>
    <dgm:cxn modelId="{1E325029-E3EC-4546-A295-253550BEEBE3}" type="presParOf" srcId="{9E7E677A-A52E-44B7-8806-4189FE764476}" destId="{F8E3821F-2A03-4EA7-8705-DF6FA6E0247F}" srcOrd="1" destOrd="0" presId="urn:microsoft.com/office/officeart/2008/layout/AlternatingHexagons"/>
    <dgm:cxn modelId="{47CAD1C9-FAA9-43D1-B9D3-B924E89C734D}" type="presParOf" srcId="{9E7E677A-A52E-44B7-8806-4189FE764476}" destId="{D5E0A12B-9DE3-4406-BDAF-CD915317D20F}" srcOrd="2" destOrd="0" presId="urn:microsoft.com/office/officeart/2008/layout/AlternatingHexagons"/>
    <dgm:cxn modelId="{1D1F5D2A-9961-450E-9F20-68565FCAEE61}" type="presParOf" srcId="{9E7E677A-A52E-44B7-8806-4189FE764476}" destId="{6051C872-A4C7-4CA4-BFC0-3059F4F9F3FA}" srcOrd="3" destOrd="0" presId="urn:microsoft.com/office/officeart/2008/layout/AlternatingHexagons"/>
    <dgm:cxn modelId="{614329A5-4408-4E6D-BEE1-A450F2529B48}" type="presParOf" srcId="{9E7E677A-A52E-44B7-8806-4189FE764476}" destId="{9E89F412-08D1-46F7-80B9-0A9317A628C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42015-23BD-40BB-AA27-AB922EEBB461}">
      <dsp:nvSpPr>
        <dsp:cNvPr id="0" name=""/>
        <dsp:cNvSpPr/>
      </dsp:nvSpPr>
      <dsp:spPr>
        <a:xfrm rot="5400000">
          <a:off x="2791617" y="108609"/>
          <a:ext cx="1660325" cy="1444483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Майстер-класи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124637" y="259422"/>
        <a:ext cx="994285" cy="1142857"/>
      </dsp:txXfrm>
    </dsp:sp>
    <dsp:sp modelId="{16B6E8C1-F975-4D80-8C7E-44DBF42BE684}">
      <dsp:nvSpPr>
        <dsp:cNvPr id="0" name=""/>
        <dsp:cNvSpPr/>
      </dsp:nvSpPr>
      <dsp:spPr>
        <a:xfrm>
          <a:off x="4387854" y="332753"/>
          <a:ext cx="1852923" cy="996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uk-UA" sz="1600" b="1" kern="1200" dirty="0" err="1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Треніги</a:t>
          </a:r>
          <a:r>
            <a:rPr lang="uk-UA" sz="3400" kern="1200" dirty="0" smtClean="0"/>
            <a:t> </a:t>
          </a:r>
          <a:endParaRPr lang="uk-UA" sz="3400" kern="1200" dirty="0"/>
        </a:p>
      </dsp:txBody>
      <dsp:txXfrm>
        <a:off x="4387854" y="332753"/>
        <a:ext cx="1852923" cy="996195"/>
      </dsp:txXfrm>
    </dsp:sp>
    <dsp:sp modelId="{402A4A2E-F6D4-47FF-9933-D26D4C8CC7A3}">
      <dsp:nvSpPr>
        <dsp:cNvPr id="0" name=""/>
        <dsp:cNvSpPr/>
      </dsp:nvSpPr>
      <dsp:spPr>
        <a:xfrm rot="5400000">
          <a:off x="1231575" y="108609"/>
          <a:ext cx="1660325" cy="1444483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-205812"/>
            <a:satOff val="5681"/>
            <a:lumOff val="1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 rot="-5400000">
        <a:off x="1564595" y="259422"/>
        <a:ext cx="994285" cy="1142857"/>
      </dsp:txXfrm>
    </dsp:sp>
    <dsp:sp modelId="{393B23CE-17CB-44AA-A2BA-F4B1B1F14068}">
      <dsp:nvSpPr>
        <dsp:cNvPr id="0" name=""/>
        <dsp:cNvSpPr/>
      </dsp:nvSpPr>
      <dsp:spPr>
        <a:xfrm rot="5400000">
          <a:off x="2008607" y="1383766"/>
          <a:ext cx="1660325" cy="171273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-411624"/>
            <a:satOff val="11361"/>
            <a:lumOff val="300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Ситуативні завдання</a:t>
          </a:r>
          <a:endParaRPr lang="uk-UA" sz="1400" b="1" kern="12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267857" y="1686693"/>
        <a:ext cx="1141826" cy="1106883"/>
      </dsp:txXfrm>
    </dsp:sp>
    <dsp:sp modelId="{125101DA-5654-4A64-BC45-8361B4E451FD}">
      <dsp:nvSpPr>
        <dsp:cNvPr id="0" name=""/>
        <dsp:cNvSpPr/>
      </dsp:nvSpPr>
      <dsp:spPr>
        <a:xfrm>
          <a:off x="77709" y="1763964"/>
          <a:ext cx="1793151" cy="996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Зустрічі з учителями-практиками</a:t>
          </a:r>
          <a:endParaRPr lang="uk-UA" sz="1600" b="1" kern="1200" dirty="0">
            <a:solidFill>
              <a:schemeClr val="accent5">
                <a:lumMod val="40000"/>
                <a:lumOff val="6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709" y="1763964"/>
        <a:ext cx="1793151" cy="996195"/>
      </dsp:txXfrm>
    </dsp:sp>
    <dsp:sp modelId="{729ECECE-6BA5-42DA-90ED-E546356CD6D1}">
      <dsp:nvSpPr>
        <dsp:cNvPr id="0" name=""/>
        <dsp:cNvSpPr/>
      </dsp:nvSpPr>
      <dsp:spPr>
        <a:xfrm rot="5400000">
          <a:off x="3568650" y="1517894"/>
          <a:ext cx="1660325" cy="1444483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-617436"/>
            <a:satOff val="17042"/>
            <a:lumOff val="451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 rot="-5400000">
        <a:off x="3901670" y="1668707"/>
        <a:ext cx="994285" cy="1142857"/>
      </dsp:txXfrm>
    </dsp:sp>
    <dsp:sp modelId="{4FADD113-AB46-4206-93C3-E9ED6DE2E63F}">
      <dsp:nvSpPr>
        <dsp:cNvPr id="0" name=""/>
        <dsp:cNvSpPr/>
      </dsp:nvSpPr>
      <dsp:spPr>
        <a:xfrm rot="5400000">
          <a:off x="2791617" y="2724982"/>
          <a:ext cx="1660325" cy="1850253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-411624"/>
            <a:satOff val="11361"/>
            <a:lumOff val="300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3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Завдання -дослідження</a:t>
          </a:r>
          <a:endParaRPr lang="uk-UA" sz="1300" b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005029" y="3096667"/>
        <a:ext cx="1233502" cy="1106883"/>
      </dsp:txXfrm>
    </dsp:sp>
    <dsp:sp modelId="{F8E3821F-2A03-4EA7-8705-DF6FA6E0247F}">
      <dsp:nvSpPr>
        <dsp:cNvPr id="0" name=""/>
        <dsp:cNvSpPr/>
      </dsp:nvSpPr>
      <dsp:spPr>
        <a:xfrm>
          <a:off x="4521988" y="3151322"/>
          <a:ext cx="1584657" cy="996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Експеримент</a:t>
          </a:r>
          <a:r>
            <a:rPr lang="uk-U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1988" y="3151322"/>
        <a:ext cx="1584657" cy="996195"/>
      </dsp:txXfrm>
    </dsp:sp>
    <dsp:sp modelId="{9E89F412-08D1-46F7-80B9-0A9317A628C1}">
      <dsp:nvSpPr>
        <dsp:cNvPr id="0" name=""/>
        <dsp:cNvSpPr/>
      </dsp:nvSpPr>
      <dsp:spPr>
        <a:xfrm rot="5400000">
          <a:off x="1072855" y="2752868"/>
          <a:ext cx="1660325" cy="174591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shade val="50000"/>
            <a:hueOff val="-205812"/>
            <a:satOff val="5681"/>
            <a:lumOff val="1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 rot="-5400000">
        <a:off x="1321045" y="3072385"/>
        <a:ext cx="1163946" cy="1106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10081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43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8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44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47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30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36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58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35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31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9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85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274638"/>
            <a:ext cx="56269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83965"/>
            <a:ext cx="8229600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31975-1143-4965-A7B5-32B1D89C9025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508F7-2ADE-4C2F-874D-964E7D6C7E0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04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УРОКУ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65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7"/>
            <a:ext cx="6419056" cy="1574799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готовність студентів до інноваційної діяльності в Новій українській школі; озброїти знаннями сучасних технологій навчання. </a:t>
            </a:r>
            <a:endParaRPr lang="uk-UA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gray">
          <a:xfrm>
            <a:off x="990600" y="1981200"/>
            <a:ext cx="2760663" cy="4079875"/>
          </a:xfrm>
          <a:prstGeom prst="rightArrow">
            <a:avLst>
              <a:gd name="adj1" fmla="val 62806"/>
              <a:gd name="adj2" fmla="val 32949"/>
            </a:avLst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2">
                  <a:alpha val="50000"/>
                </a:schemeClr>
              </a:gs>
            </a:gsLst>
            <a:lin ang="0" scaled="1"/>
          </a:gradFill>
          <a:ln w="19050" cap="rnd" algn="ctr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black">
          <a:xfrm>
            <a:off x="1066800" y="2895600"/>
            <a:ext cx="2262188" cy="206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20650" indent="-120650" algn="l" eaLnBrk="0" hangingPunct="0">
              <a:buFont typeface="Wingdings" pitchFamily="2" charset="2"/>
              <a:buNone/>
            </a:pPr>
            <a:r>
              <a:rPr lang="uk-UA" sz="1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дізнаєтесь:</a:t>
            </a:r>
            <a:endParaRPr lang="en-US" sz="1600" b="1" dirty="0">
              <a:solidFill>
                <a:schemeClr val="tx2">
                  <a:lumMod val="90000"/>
                  <a:lumOff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0" indent="-120650" algn="l" eaLnBrk="0" hangingPunct="0">
              <a:buFont typeface="Wingdings" pitchFamily="2" charset="2"/>
              <a:buNone/>
            </a:pPr>
            <a:endParaRPr lang="en-US" sz="1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120650" indent="-120650" algn="l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uk-UA" sz="14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120650" indent="-120650" algn="l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en-US" sz="1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120650" indent="-120650" eaLnBrk="0" hangingPunct="0"/>
            <a:r>
              <a:rPr lang="uk-UA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навчитесь: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0" indent="-120650" algn="l"/>
            <a:endParaRPr lang="en-US" sz="1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en-US" sz="14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en-US" sz="14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ru-RU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</a:t>
            </a:r>
            <a:r>
              <a:rPr lang="ru-RU" sz="1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821113" y="2051050"/>
            <a:ext cx="4713287" cy="3868738"/>
          </a:xfrm>
          <a:prstGeom prst="roundRect">
            <a:avLst>
              <a:gd name="adj" fmla="val 3481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892550" y="2192338"/>
            <a:ext cx="4545013" cy="1133475"/>
            <a:chOff x="2304" y="1200"/>
            <a:chExt cx="3102" cy="774"/>
          </a:xfrm>
        </p:grpSpPr>
        <p:sp>
          <p:nvSpPr>
            <p:cNvPr id="8" name="AutoShape 7"/>
            <p:cNvSpPr>
              <a:spLocks noChangeArrowheads="1"/>
            </p:cNvSpPr>
            <p:nvPr/>
          </p:nvSpPr>
          <p:spPr bwMode="ltGray">
            <a:xfrm>
              <a:off x="2334" y="1200"/>
              <a:ext cx="3072" cy="77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ltGray">
            <a:xfrm>
              <a:off x="2304" y="1488"/>
              <a:ext cx="336" cy="24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892550" y="3414713"/>
            <a:ext cx="4545013" cy="1133475"/>
            <a:chOff x="2304" y="2058"/>
            <a:chExt cx="3102" cy="774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ltGray">
            <a:xfrm>
              <a:off x="2334" y="2058"/>
              <a:ext cx="3072" cy="77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ltGray">
            <a:xfrm>
              <a:off x="2304" y="2352"/>
              <a:ext cx="336" cy="24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3892550" y="4654550"/>
            <a:ext cx="4545013" cy="1133475"/>
            <a:chOff x="2304" y="2880"/>
            <a:chExt cx="3102" cy="774"/>
          </a:xfrm>
        </p:grpSpPr>
        <p:sp>
          <p:nvSpPr>
            <p:cNvPr id="14" name="AutoShape 13"/>
            <p:cNvSpPr>
              <a:spLocks noChangeArrowheads="1"/>
            </p:cNvSpPr>
            <p:nvPr/>
          </p:nvSpPr>
          <p:spPr bwMode="ltGray">
            <a:xfrm>
              <a:off x="2334" y="2880"/>
              <a:ext cx="3072" cy="77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ltGray">
            <a:xfrm>
              <a:off x="2304" y="3168"/>
              <a:ext cx="336" cy="24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" name="Text Box 15"/>
          <p:cNvSpPr txBox="1">
            <a:spLocks noChangeArrowheads="1"/>
          </p:cNvSpPr>
          <p:nvPr/>
        </p:nvSpPr>
        <p:spPr bwMode="gray">
          <a:xfrm>
            <a:off x="4524375" y="4806950"/>
            <a:ext cx="372268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sz="1600" b="1" dirty="0" smtClean="0">
                <a:solidFill>
                  <a:srgbClr val="000000"/>
                </a:solidFill>
              </a:rPr>
              <a:t>•</a:t>
            </a:r>
            <a:r>
              <a:rPr lang="uk-UA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добирати інноваційні методи і форми роботи, спрямовані на виховання та соціалізацію особистості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gray">
          <a:xfrm>
            <a:off x="4524375" y="3567113"/>
            <a:ext cx="3722688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uk-UA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 зміст інтерактивної роботи з учнями відповідно до потреб та особистісних можливостей їх;</a:t>
            </a:r>
            <a:endParaRPr lang="uk-UA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gray">
          <a:xfrm>
            <a:off x="4524375" y="2344738"/>
            <a:ext cx="372268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uk-UA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інноваційну діяльність учителя і педагогічні технології навчання учнів української мови;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37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набудете компетентностей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5874978" y="3442385"/>
            <a:ext cx="1965325" cy="1963738"/>
            <a:chOff x="144" y="384"/>
            <a:chExt cx="2080" cy="2081"/>
          </a:xfrm>
        </p:grpSpPr>
        <p:sp>
          <p:nvSpPr>
            <p:cNvPr id="5" name="Oval 23"/>
            <p:cNvSpPr>
              <a:spLocks noChangeArrowheads="1"/>
            </p:cNvSpPr>
            <p:nvPr/>
          </p:nvSpPr>
          <p:spPr bwMode="ltGray">
            <a:xfrm>
              <a:off x="144" y="384"/>
              <a:ext cx="2080" cy="2081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22353"/>
                    <a:invGamma/>
                    <a:alpha val="71001"/>
                  </a:schemeClr>
                </a:gs>
                <a:gs pos="50000">
                  <a:schemeClr val="folHlink">
                    <a:alpha val="80000"/>
                  </a:schemeClr>
                </a:gs>
                <a:gs pos="100000">
                  <a:schemeClr val="folHlink">
                    <a:gamma/>
                    <a:shade val="22353"/>
                    <a:invGamma/>
                    <a:alpha val="71001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" name="Picture 24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>
              <a:off x="227" y="392"/>
              <a:ext cx="1918" cy="1011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  <p:pic>
          <p:nvPicPr>
            <p:cNvPr id="7" name="Picture 25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 flipV="1">
              <a:off x="228" y="1437"/>
              <a:ext cx="1918" cy="1011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/>
              </a:outerShdw>
            </a:effectLst>
          </p:spPr>
        </p:pic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3049488" y="3575923"/>
            <a:ext cx="2185988" cy="2185988"/>
            <a:chOff x="144" y="384"/>
            <a:chExt cx="2080" cy="2081"/>
          </a:xfrm>
        </p:grpSpPr>
        <p:sp>
          <p:nvSpPr>
            <p:cNvPr id="9" name="Oval 27"/>
            <p:cNvSpPr>
              <a:spLocks noChangeArrowheads="1"/>
            </p:cNvSpPr>
            <p:nvPr/>
          </p:nvSpPr>
          <p:spPr bwMode="gray">
            <a:xfrm>
              <a:off x="144" y="384"/>
              <a:ext cx="2080" cy="208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31765"/>
                    <a:invGamma/>
                    <a:alpha val="71001"/>
                  </a:schemeClr>
                </a:gs>
                <a:gs pos="50000">
                  <a:schemeClr val="hlink">
                    <a:alpha val="80000"/>
                  </a:schemeClr>
                </a:gs>
                <a:gs pos="100000">
                  <a:schemeClr val="hlink">
                    <a:gamma/>
                    <a:shade val="31765"/>
                    <a:invGamma/>
                    <a:alpha val="71001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" name="Picture 28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227" y="392"/>
              <a:ext cx="1918" cy="1011"/>
            </a:xfrm>
            <a:prstGeom prst="rect">
              <a:avLst/>
            </a:prstGeom>
            <a:noFill/>
            <a:effectLst/>
          </p:spPr>
        </p:pic>
        <p:pic>
          <p:nvPicPr>
            <p:cNvPr id="11" name="Picture 29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 flipV="1">
              <a:off x="228" y="1437"/>
              <a:ext cx="1918" cy="1011"/>
            </a:xfrm>
            <a:prstGeom prst="rect">
              <a:avLst/>
            </a:prstGeom>
            <a:noFill/>
            <a:effectLst/>
          </p:spPr>
        </p:pic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710956" y="2100896"/>
            <a:ext cx="2901950" cy="2900362"/>
            <a:chOff x="144" y="384"/>
            <a:chExt cx="2080" cy="2081"/>
          </a:xfrm>
        </p:grpSpPr>
        <p:sp>
          <p:nvSpPr>
            <p:cNvPr id="13" name="Oval 31"/>
            <p:cNvSpPr>
              <a:spLocks noChangeArrowheads="1"/>
            </p:cNvSpPr>
            <p:nvPr/>
          </p:nvSpPr>
          <p:spPr bwMode="ltGray">
            <a:xfrm>
              <a:off x="144" y="384"/>
              <a:ext cx="2080" cy="20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31765"/>
                    <a:invGamma/>
                  </a:schemeClr>
                </a:gs>
                <a:gs pos="50000">
                  <a:schemeClr val="accent1">
                    <a:alpha val="80000"/>
                  </a:schemeClr>
                </a:gs>
                <a:gs pos="100000">
                  <a:schemeClr val="accent1">
                    <a:gamma/>
                    <a:shade val="3176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4" name="Picture 32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>
              <a:off x="227" y="392"/>
              <a:ext cx="1918" cy="1011"/>
            </a:xfrm>
            <a:prstGeom prst="rect">
              <a:avLst/>
            </a:prstGeom>
            <a:noFill/>
          </p:spPr>
        </p:pic>
        <p:pic>
          <p:nvPicPr>
            <p:cNvPr id="15" name="Picture 33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 flipV="1">
              <a:off x="228" y="1437"/>
              <a:ext cx="1918" cy="1011"/>
            </a:xfrm>
            <a:prstGeom prst="rect">
              <a:avLst/>
            </a:prstGeom>
            <a:noFill/>
          </p:spPr>
        </p:pic>
      </p:grpSp>
      <p:sp>
        <p:nvSpPr>
          <p:cNvPr id="16" name="Text Box 4"/>
          <p:cNvSpPr txBox="1">
            <a:spLocks noChangeArrowheads="1"/>
          </p:cNvSpPr>
          <p:nvPr/>
        </p:nvSpPr>
        <p:spPr bwMode="gray">
          <a:xfrm>
            <a:off x="1137273" y="2436523"/>
            <a:ext cx="2079625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uk-UA" sz="1600" dirty="0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засвоювати нові поняття, абстрактно мислити, аналізувати, синтезувати виучувані наукові поняття і явища </a:t>
            </a:r>
            <a:endParaRPr lang="uk-UA" sz="1600" dirty="0">
              <a:solidFill>
                <a:srgbClr val="1C1C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WordArt 35"/>
          <p:cNvSpPr>
            <a:spLocks noChangeArrowheads="1" noChangeShapeType="1" noTextEdit="1"/>
          </p:cNvSpPr>
          <p:nvPr/>
        </p:nvSpPr>
        <p:spPr bwMode="gray">
          <a:xfrm>
            <a:off x="488739" y="1916906"/>
            <a:ext cx="3416300" cy="32781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3074214"/>
              </a:avLst>
            </a:prstTxWarp>
          </a:bodyPr>
          <a:lstStyle/>
          <a:p>
            <a:pPr algn="ctr"/>
            <a:r>
              <a:rPr lang="uk-UA" sz="1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метапредметної</a:t>
            </a:r>
            <a:endParaRPr lang="uk-UA" sz="1600" b="1" kern="10" dirty="0">
              <a:ln w="9525">
                <a:noFill/>
                <a:round/>
                <a:headEnd/>
                <a:tailEnd/>
              </a:ln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WordArt 36"/>
          <p:cNvSpPr>
            <a:spLocks noChangeArrowheads="1" noChangeShapeType="1" noTextEdit="1"/>
          </p:cNvSpPr>
          <p:nvPr/>
        </p:nvSpPr>
        <p:spPr bwMode="gray">
          <a:xfrm rot="724573">
            <a:off x="2893488" y="3740362"/>
            <a:ext cx="2425700" cy="218440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2485766"/>
              </a:avLst>
            </a:prstTxWarp>
          </a:bodyPr>
          <a:lstStyle/>
          <a:p>
            <a:pPr algn="ctr"/>
            <a:r>
              <a:rPr lang="uk-UA" sz="1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предметної</a:t>
            </a:r>
            <a:endParaRPr lang="uk-UA" sz="1600" b="1" kern="10" dirty="0">
              <a:ln w="9525">
                <a:noFill/>
                <a:round/>
                <a:headEnd/>
                <a:tailEnd/>
              </a:ln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gray">
          <a:xfrm>
            <a:off x="3405638" y="3818691"/>
            <a:ext cx="1541463" cy="1600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засвоювати нову інформацію й упроваджувати нові методи, прийоми й форми навчання</a:t>
            </a:r>
            <a:endParaRPr lang="uk-UA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gray">
          <a:xfrm>
            <a:off x="6131270" y="3691276"/>
            <a:ext cx="1541462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вільне володіння українською мовою, дотримання норм літературної мови й мовлення</a:t>
            </a:r>
            <a:endParaRPr lang="uk-UA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WordArt 39"/>
          <p:cNvSpPr>
            <a:spLocks noChangeArrowheads="1" noChangeShapeType="1" noTextEdit="1"/>
          </p:cNvSpPr>
          <p:nvPr/>
        </p:nvSpPr>
        <p:spPr bwMode="gray">
          <a:xfrm rot="18528636">
            <a:off x="5680441" y="3406255"/>
            <a:ext cx="2398713" cy="216535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1124839"/>
              </a:avLst>
            </a:prstTxWarp>
          </a:bodyPr>
          <a:lstStyle/>
          <a:p>
            <a:pPr algn="ctr"/>
            <a:r>
              <a:rPr lang="ru-RU" sz="20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1">
                    <a:lumMod val="95000"/>
                  </a:schemeClr>
                </a:solidFill>
                <a:effectLst>
                  <a:outerShdw dist="17961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•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bg1">
                    <a:lumMod val="95000"/>
                  </a:schemeClr>
                </a:solidFill>
                <a:effectLst>
                  <a:outerShdw dist="17961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	</a:t>
            </a:r>
            <a:r>
              <a:rPr lang="uk-UA" sz="20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1">
                    <a:lumMod val="95000"/>
                  </a:schemeClr>
                </a:solidFill>
                <a:effectLst>
                  <a:outerShdw dist="17961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мовленнєвої</a:t>
            </a:r>
            <a:endParaRPr lang="uk-UA" sz="2000" b="1" kern="10" dirty="0">
              <a:ln w="9525">
                <a:noFill/>
                <a:round/>
                <a:headEnd/>
                <a:tailEnd/>
              </a:ln>
              <a:solidFill>
                <a:schemeClr val="bg1">
                  <a:lumMod val="95000"/>
                </a:schemeClr>
              </a:solidFill>
              <a:effectLst>
                <a:outerShdw dist="17961" dir="2700000" algn="ctr" rotWithShape="0">
                  <a:schemeClr val="tx2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215" y="846138"/>
            <a:ext cx="2182557" cy="218865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26" y="1650661"/>
            <a:ext cx="2182557" cy="2188654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4372935" y="1768445"/>
            <a:ext cx="187078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пізнавальної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працювати з науковою та довідковою літературою, поглиблювати знання з предмета 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02119" y="1087720"/>
            <a:ext cx="180425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</a:p>
          <a:p>
            <a:pPr algn="ctr"/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обговорювати проблемні питання;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 працювати в групі; володіти різними формами мовлення </a:t>
            </a:r>
          </a:p>
        </p:txBody>
      </p:sp>
    </p:spTree>
    <p:extLst>
      <p:ext uri="{BB962C8B-B14F-4D97-AF65-F5344CB8AC3E}">
        <p14:creationId xmlns:p14="http://schemas.microsoft.com/office/powerpoint/2010/main" val="42927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Сформуєтесь як фахівець своєї справи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gray">
          <a:xfrm>
            <a:off x="549275" y="2149475"/>
            <a:ext cx="80454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будете </a:t>
            </a:r>
            <a:r>
              <a:rPr lang="uk-UA" sz="24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</a:t>
            </a:r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reeform 4"/>
          <p:cNvSpPr>
            <a:spLocks/>
          </p:cNvSpPr>
          <p:nvPr/>
        </p:nvSpPr>
        <p:spPr bwMode="ltGray">
          <a:xfrm>
            <a:off x="6122988" y="2780929"/>
            <a:ext cx="2217737" cy="2375272"/>
          </a:xfrm>
          <a:custGeom>
            <a:avLst/>
            <a:gdLst/>
            <a:ahLst/>
            <a:cxnLst>
              <a:cxn ang="0">
                <a:pos x="264" y="20"/>
              </a:cxn>
              <a:cxn ang="0">
                <a:pos x="286" y="52"/>
              </a:cxn>
              <a:cxn ang="0">
                <a:pos x="242" y="68"/>
              </a:cxn>
              <a:cxn ang="0">
                <a:pos x="202" y="72"/>
              </a:cxn>
              <a:cxn ang="0">
                <a:pos x="194" y="102"/>
              </a:cxn>
              <a:cxn ang="0">
                <a:pos x="140" y="114"/>
              </a:cxn>
              <a:cxn ang="0">
                <a:pos x="116" y="136"/>
              </a:cxn>
              <a:cxn ang="0">
                <a:pos x="84" y="164"/>
              </a:cxn>
              <a:cxn ang="0">
                <a:pos x="76" y="182"/>
              </a:cxn>
              <a:cxn ang="0">
                <a:pos x="60" y="224"/>
              </a:cxn>
              <a:cxn ang="0">
                <a:pos x="42" y="272"/>
              </a:cxn>
              <a:cxn ang="0">
                <a:pos x="24" y="296"/>
              </a:cxn>
              <a:cxn ang="0">
                <a:pos x="12" y="330"/>
              </a:cxn>
              <a:cxn ang="0">
                <a:pos x="16" y="352"/>
              </a:cxn>
              <a:cxn ang="0">
                <a:pos x="6" y="396"/>
              </a:cxn>
              <a:cxn ang="0">
                <a:pos x="30" y="420"/>
              </a:cxn>
              <a:cxn ang="0">
                <a:pos x="22" y="448"/>
              </a:cxn>
              <a:cxn ang="0">
                <a:pos x="38" y="472"/>
              </a:cxn>
              <a:cxn ang="0">
                <a:pos x="64" y="500"/>
              </a:cxn>
              <a:cxn ang="0">
                <a:pos x="76" y="546"/>
              </a:cxn>
              <a:cxn ang="0">
                <a:pos x="126" y="572"/>
              </a:cxn>
              <a:cxn ang="0">
                <a:pos x="130" y="602"/>
              </a:cxn>
              <a:cxn ang="0">
                <a:pos x="170" y="614"/>
              </a:cxn>
              <a:cxn ang="0">
                <a:pos x="188" y="636"/>
              </a:cxn>
              <a:cxn ang="0">
                <a:pos x="212" y="644"/>
              </a:cxn>
              <a:cxn ang="0">
                <a:pos x="238" y="662"/>
              </a:cxn>
              <a:cxn ang="0">
                <a:pos x="280" y="668"/>
              </a:cxn>
              <a:cxn ang="0">
                <a:pos x="300" y="676"/>
              </a:cxn>
              <a:cxn ang="0">
                <a:pos x="330" y="688"/>
              </a:cxn>
              <a:cxn ang="0">
                <a:pos x="350" y="694"/>
              </a:cxn>
              <a:cxn ang="0">
                <a:pos x="392" y="718"/>
              </a:cxn>
              <a:cxn ang="0">
                <a:pos x="398" y="686"/>
              </a:cxn>
              <a:cxn ang="0">
                <a:pos x="428" y="688"/>
              </a:cxn>
              <a:cxn ang="0">
                <a:pos x="504" y="660"/>
              </a:cxn>
              <a:cxn ang="0">
                <a:pos x="534" y="656"/>
              </a:cxn>
              <a:cxn ang="0">
                <a:pos x="550" y="644"/>
              </a:cxn>
              <a:cxn ang="0">
                <a:pos x="570" y="612"/>
              </a:cxn>
              <a:cxn ang="0">
                <a:pos x="612" y="586"/>
              </a:cxn>
              <a:cxn ang="0">
                <a:pos x="630" y="554"/>
              </a:cxn>
              <a:cxn ang="0">
                <a:pos x="656" y="520"/>
              </a:cxn>
              <a:cxn ang="0">
                <a:pos x="682" y="492"/>
              </a:cxn>
              <a:cxn ang="0">
                <a:pos x="692" y="466"/>
              </a:cxn>
              <a:cxn ang="0">
                <a:pos x="696" y="410"/>
              </a:cxn>
              <a:cxn ang="0">
                <a:pos x="734" y="352"/>
              </a:cxn>
              <a:cxn ang="0">
                <a:pos x="718" y="316"/>
              </a:cxn>
              <a:cxn ang="0">
                <a:pos x="710" y="292"/>
              </a:cxn>
              <a:cxn ang="0">
                <a:pos x="698" y="258"/>
              </a:cxn>
              <a:cxn ang="0">
                <a:pos x="678" y="212"/>
              </a:cxn>
              <a:cxn ang="0">
                <a:pos x="654" y="182"/>
              </a:cxn>
              <a:cxn ang="0">
                <a:pos x="632" y="154"/>
              </a:cxn>
              <a:cxn ang="0">
                <a:pos x="612" y="104"/>
              </a:cxn>
              <a:cxn ang="0">
                <a:pos x="592" y="108"/>
              </a:cxn>
              <a:cxn ang="0">
                <a:pos x="548" y="100"/>
              </a:cxn>
              <a:cxn ang="0">
                <a:pos x="508" y="22"/>
              </a:cxn>
              <a:cxn ang="0">
                <a:pos x="456" y="48"/>
              </a:cxn>
              <a:cxn ang="0">
                <a:pos x="430" y="46"/>
              </a:cxn>
              <a:cxn ang="0">
                <a:pos x="370" y="10"/>
              </a:cxn>
              <a:cxn ang="0">
                <a:pos x="348" y="10"/>
              </a:cxn>
              <a:cxn ang="0">
                <a:pos x="326" y="28"/>
              </a:cxn>
              <a:cxn ang="0">
                <a:pos x="294" y="42"/>
              </a:cxn>
              <a:cxn ang="0">
                <a:pos x="256" y="12"/>
              </a:cxn>
            </a:cxnLst>
            <a:rect l="0" t="0" r="r" b="b"/>
            <a:pathLst>
              <a:path w="742" h="718">
                <a:moveTo>
                  <a:pt x="256" y="12"/>
                </a:moveTo>
                <a:lnTo>
                  <a:pt x="252" y="8"/>
                </a:lnTo>
                <a:lnTo>
                  <a:pt x="252" y="6"/>
                </a:lnTo>
                <a:lnTo>
                  <a:pt x="250" y="6"/>
                </a:lnTo>
                <a:lnTo>
                  <a:pt x="252" y="8"/>
                </a:lnTo>
                <a:lnTo>
                  <a:pt x="254" y="10"/>
                </a:lnTo>
                <a:lnTo>
                  <a:pt x="256" y="12"/>
                </a:lnTo>
                <a:lnTo>
                  <a:pt x="260" y="16"/>
                </a:lnTo>
                <a:lnTo>
                  <a:pt x="264" y="20"/>
                </a:lnTo>
                <a:lnTo>
                  <a:pt x="268" y="24"/>
                </a:lnTo>
                <a:lnTo>
                  <a:pt x="270" y="28"/>
                </a:lnTo>
                <a:lnTo>
                  <a:pt x="274" y="32"/>
                </a:lnTo>
                <a:lnTo>
                  <a:pt x="278" y="34"/>
                </a:lnTo>
                <a:lnTo>
                  <a:pt x="280" y="36"/>
                </a:lnTo>
                <a:lnTo>
                  <a:pt x="280" y="38"/>
                </a:lnTo>
                <a:lnTo>
                  <a:pt x="282" y="38"/>
                </a:lnTo>
                <a:lnTo>
                  <a:pt x="288" y="48"/>
                </a:lnTo>
                <a:lnTo>
                  <a:pt x="286" y="52"/>
                </a:lnTo>
                <a:lnTo>
                  <a:pt x="278" y="56"/>
                </a:lnTo>
                <a:lnTo>
                  <a:pt x="268" y="58"/>
                </a:lnTo>
                <a:lnTo>
                  <a:pt x="256" y="58"/>
                </a:lnTo>
                <a:lnTo>
                  <a:pt x="246" y="56"/>
                </a:lnTo>
                <a:lnTo>
                  <a:pt x="238" y="54"/>
                </a:lnTo>
                <a:lnTo>
                  <a:pt x="242" y="58"/>
                </a:lnTo>
                <a:lnTo>
                  <a:pt x="246" y="62"/>
                </a:lnTo>
                <a:lnTo>
                  <a:pt x="244" y="64"/>
                </a:lnTo>
                <a:lnTo>
                  <a:pt x="242" y="68"/>
                </a:lnTo>
                <a:lnTo>
                  <a:pt x="238" y="70"/>
                </a:lnTo>
                <a:lnTo>
                  <a:pt x="232" y="72"/>
                </a:lnTo>
                <a:lnTo>
                  <a:pt x="228" y="72"/>
                </a:lnTo>
                <a:lnTo>
                  <a:pt x="222" y="70"/>
                </a:lnTo>
                <a:lnTo>
                  <a:pt x="216" y="68"/>
                </a:lnTo>
                <a:lnTo>
                  <a:pt x="212" y="64"/>
                </a:lnTo>
                <a:lnTo>
                  <a:pt x="206" y="64"/>
                </a:lnTo>
                <a:lnTo>
                  <a:pt x="204" y="68"/>
                </a:lnTo>
                <a:lnTo>
                  <a:pt x="202" y="72"/>
                </a:lnTo>
                <a:lnTo>
                  <a:pt x="200" y="76"/>
                </a:lnTo>
                <a:lnTo>
                  <a:pt x="196" y="78"/>
                </a:lnTo>
                <a:lnTo>
                  <a:pt x="190" y="80"/>
                </a:lnTo>
                <a:lnTo>
                  <a:pt x="196" y="82"/>
                </a:lnTo>
                <a:lnTo>
                  <a:pt x="198" y="86"/>
                </a:lnTo>
                <a:lnTo>
                  <a:pt x="200" y="90"/>
                </a:lnTo>
                <a:lnTo>
                  <a:pt x="200" y="94"/>
                </a:lnTo>
                <a:lnTo>
                  <a:pt x="198" y="98"/>
                </a:lnTo>
                <a:lnTo>
                  <a:pt x="194" y="102"/>
                </a:lnTo>
                <a:lnTo>
                  <a:pt x="186" y="102"/>
                </a:lnTo>
                <a:lnTo>
                  <a:pt x="172" y="100"/>
                </a:lnTo>
                <a:lnTo>
                  <a:pt x="162" y="100"/>
                </a:lnTo>
                <a:lnTo>
                  <a:pt x="164" y="102"/>
                </a:lnTo>
                <a:lnTo>
                  <a:pt x="166" y="106"/>
                </a:lnTo>
                <a:lnTo>
                  <a:pt x="168" y="110"/>
                </a:lnTo>
                <a:lnTo>
                  <a:pt x="154" y="110"/>
                </a:lnTo>
                <a:lnTo>
                  <a:pt x="140" y="110"/>
                </a:lnTo>
                <a:lnTo>
                  <a:pt x="140" y="114"/>
                </a:lnTo>
                <a:lnTo>
                  <a:pt x="142" y="116"/>
                </a:lnTo>
                <a:lnTo>
                  <a:pt x="136" y="118"/>
                </a:lnTo>
                <a:lnTo>
                  <a:pt x="130" y="118"/>
                </a:lnTo>
                <a:lnTo>
                  <a:pt x="124" y="118"/>
                </a:lnTo>
                <a:lnTo>
                  <a:pt x="126" y="122"/>
                </a:lnTo>
                <a:lnTo>
                  <a:pt x="126" y="126"/>
                </a:lnTo>
                <a:lnTo>
                  <a:pt x="126" y="130"/>
                </a:lnTo>
                <a:lnTo>
                  <a:pt x="128" y="134"/>
                </a:lnTo>
                <a:lnTo>
                  <a:pt x="116" y="136"/>
                </a:lnTo>
                <a:lnTo>
                  <a:pt x="106" y="140"/>
                </a:lnTo>
                <a:lnTo>
                  <a:pt x="96" y="144"/>
                </a:lnTo>
                <a:lnTo>
                  <a:pt x="82" y="142"/>
                </a:lnTo>
                <a:lnTo>
                  <a:pt x="88" y="146"/>
                </a:lnTo>
                <a:lnTo>
                  <a:pt x="92" y="148"/>
                </a:lnTo>
                <a:lnTo>
                  <a:pt x="92" y="152"/>
                </a:lnTo>
                <a:lnTo>
                  <a:pt x="92" y="156"/>
                </a:lnTo>
                <a:lnTo>
                  <a:pt x="88" y="160"/>
                </a:lnTo>
                <a:lnTo>
                  <a:pt x="84" y="164"/>
                </a:lnTo>
                <a:lnTo>
                  <a:pt x="78" y="166"/>
                </a:lnTo>
                <a:lnTo>
                  <a:pt x="74" y="168"/>
                </a:lnTo>
                <a:lnTo>
                  <a:pt x="68" y="170"/>
                </a:lnTo>
                <a:lnTo>
                  <a:pt x="62" y="172"/>
                </a:lnTo>
                <a:lnTo>
                  <a:pt x="58" y="172"/>
                </a:lnTo>
                <a:lnTo>
                  <a:pt x="64" y="174"/>
                </a:lnTo>
                <a:lnTo>
                  <a:pt x="68" y="176"/>
                </a:lnTo>
                <a:lnTo>
                  <a:pt x="72" y="180"/>
                </a:lnTo>
                <a:lnTo>
                  <a:pt x="76" y="182"/>
                </a:lnTo>
                <a:lnTo>
                  <a:pt x="78" y="184"/>
                </a:lnTo>
                <a:lnTo>
                  <a:pt x="78" y="190"/>
                </a:lnTo>
                <a:lnTo>
                  <a:pt x="78" y="194"/>
                </a:lnTo>
                <a:lnTo>
                  <a:pt x="76" y="202"/>
                </a:lnTo>
                <a:lnTo>
                  <a:pt x="70" y="204"/>
                </a:lnTo>
                <a:lnTo>
                  <a:pt x="62" y="204"/>
                </a:lnTo>
                <a:lnTo>
                  <a:pt x="54" y="204"/>
                </a:lnTo>
                <a:lnTo>
                  <a:pt x="60" y="214"/>
                </a:lnTo>
                <a:lnTo>
                  <a:pt x="60" y="224"/>
                </a:lnTo>
                <a:lnTo>
                  <a:pt x="56" y="236"/>
                </a:lnTo>
                <a:lnTo>
                  <a:pt x="56" y="248"/>
                </a:lnTo>
                <a:lnTo>
                  <a:pt x="46" y="248"/>
                </a:lnTo>
                <a:lnTo>
                  <a:pt x="34" y="248"/>
                </a:lnTo>
                <a:lnTo>
                  <a:pt x="38" y="250"/>
                </a:lnTo>
                <a:lnTo>
                  <a:pt x="42" y="254"/>
                </a:lnTo>
                <a:lnTo>
                  <a:pt x="44" y="260"/>
                </a:lnTo>
                <a:lnTo>
                  <a:pt x="44" y="268"/>
                </a:lnTo>
                <a:lnTo>
                  <a:pt x="42" y="272"/>
                </a:lnTo>
                <a:lnTo>
                  <a:pt x="38" y="276"/>
                </a:lnTo>
                <a:lnTo>
                  <a:pt x="34" y="278"/>
                </a:lnTo>
                <a:lnTo>
                  <a:pt x="28" y="280"/>
                </a:lnTo>
                <a:lnTo>
                  <a:pt x="24" y="280"/>
                </a:lnTo>
                <a:lnTo>
                  <a:pt x="18" y="282"/>
                </a:lnTo>
                <a:lnTo>
                  <a:pt x="24" y="284"/>
                </a:lnTo>
                <a:lnTo>
                  <a:pt x="26" y="288"/>
                </a:lnTo>
                <a:lnTo>
                  <a:pt x="26" y="292"/>
                </a:lnTo>
                <a:lnTo>
                  <a:pt x="24" y="296"/>
                </a:lnTo>
                <a:lnTo>
                  <a:pt x="18" y="300"/>
                </a:lnTo>
                <a:lnTo>
                  <a:pt x="28" y="302"/>
                </a:lnTo>
                <a:lnTo>
                  <a:pt x="38" y="306"/>
                </a:lnTo>
                <a:lnTo>
                  <a:pt x="38" y="312"/>
                </a:lnTo>
                <a:lnTo>
                  <a:pt x="34" y="316"/>
                </a:lnTo>
                <a:lnTo>
                  <a:pt x="28" y="320"/>
                </a:lnTo>
                <a:lnTo>
                  <a:pt x="24" y="322"/>
                </a:lnTo>
                <a:lnTo>
                  <a:pt x="18" y="326"/>
                </a:lnTo>
                <a:lnTo>
                  <a:pt x="12" y="330"/>
                </a:lnTo>
                <a:lnTo>
                  <a:pt x="8" y="334"/>
                </a:lnTo>
                <a:lnTo>
                  <a:pt x="12" y="336"/>
                </a:lnTo>
                <a:lnTo>
                  <a:pt x="18" y="338"/>
                </a:lnTo>
                <a:lnTo>
                  <a:pt x="22" y="338"/>
                </a:lnTo>
                <a:lnTo>
                  <a:pt x="20" y="342"/>
                </a:lnTo>
                <a:lnTo>
                  <a:pt x="18" y="344"/>
                </a:lnTo>
                <a:lnTo>
                  <a:pt x="14" y="348"/>
                </a:lnTo>
                <a:lnTo>
                  <a:pt x="12" y="350"/>
                </a:lnTo>
                <a:lnTo>
                  <a:pt x="16" y="352"/>
                </a:lnTo>
                <a:lnTo>
                  <a:pt x="22" y="354"/>
                </a:lnTo>
                <a:lnTo>
                  <a:pt x="26" y="356"/>
                </a:lnTo>
                <a:lnTo>
                  <a:pt x="24" y="358"/>
                </a:lnTo>
                <a:lnTo>
                  <a:pt x="22" y="362"/>
                </a:lnTo>
                <a:lnTo>
                  <a:pt x="32" y="364"/>
                </a:lnTo>
                <a:lnTo>
                  <a:pt x="44" y="368"/>
                </a:lnTo>
                <a:lnTo>
                  <a:pt x="22" y="382"/>
                </a:lnTo>
                <a:lnTo>
                  <a:pt x="0" y="394"/>
                </a:lnTo>
                <a:lnTo>
                  <a:pt x="6" y="396"/>
                </a:lnTo>
                <a:lnTo>
                  <a:pt x="14" y="398"/>
                </a:lnTo>
                <a:lnTo>
                  <a:pt x="20" y="402"/>
                </a:lnTo>
                <a:lnTo>
                  <a:pt x="24" y="406"/>
                </a:lnTo>
                <a:lnTo>
                  <a:pt x="22" y="408"/>
                </a:lnTo>
                <a:lnTo>
                  <a:pt x="20" y="410"/>
                </a:lnTo>
                <a:lnTo>
                  <a:pt x="16" y="412"/>
                </a:lnTo>
                <a:lnTo>
                  <a:pt x="22" y="414"/>
                </a:lnTo>
                <a:lnTo>
                  <a:pt x="28" y="416"/>
                </a:lnTo>
                <a:lnTo>
                  <a:pt x="30" y="420"/>
                </a:lnTo>
                <a:lnTo>
                  <a:pt x="32" y="424"/>
                </a:lnTo>
                <a:lnTo>
                  <a:pt x="32" y="428"/>
                </a:lnTo>
                <a:lnTo>
                  <a:pt x="28" y="434"/>
                </a:lnTo>
                <a:lnTo>
                  <a:pt x="32" y="434"/>
                </a:lnTo>
                <a:lnTo>
                  <a:pt x="34" y="434"/>
                </a:lnTo>
                <a:lnTo>
                  <a:pt x="34" y="440"/>
                </a:lnTo>
                <a:lnTo>
                  <a:pt x="30" y="442"/>
                </a:lnTo>
                <a:lnTo>
                  <a:pt x="26" y="446"/>
                </a:lnTo>
                <a:lnTo>
                  <a:pt x="22" y="448"/>
                </a:lnTo>
                <a:lnTo>
                  <a:pt x="20" y="452"/>
                </a:lnTo>
                <a:lnTo>
                  <a:pt x="16" y="456"/>
                </a:lnTo>
                <a:lnTo>
                  <a:pt x="22" y="454"/>
                </a:lnTo>
                <a:lnTo>
                  <a:pt x="28" y="456"/>
                </a:lnTo>
                <a:lnTo>
                  <a:pt x="34" y="458"/>
                </a:lnTo>
                <a:lnTo>
                  <a:pt x="40" y="460"/>
                </a:lnTo>
                <a:lnTo>
                  <a:pt x="44" y="464"/>
                </a:lnTo>
                <a:lnTo>
                  <a:pt x="40" y="468"/>
                </a:lnTo>
                <a:lnTo>
                  <a:pt x="38" y="472"/>
                </a:lnTo>
                <a:lnTo>
                  <a:pt x="34" y="476"/>
                </a:lnTo>
                <a:lnTo>
                  <a:pt x="40" y="478"/>
                </a:lnTo>
                <a:lnTo>
                  <a:pt x="44" y="482"/>
                </a:lnTo>
                <a:lnTo>
                  <a:pt x="48" y="486"/>
                </a:lnTo>
                <a:lnTo>
                  <a:pt x="48" y="490"/>
                </a:lnTo>
                <a:lnTo>
                  <a:pt x="48" y="496"/>
                </a:lnTo>
                <a:lnTo>
                  <a:pt x="54" y="496"/>
                </a:lnTo>
                <a:lnTo>
                  <a:pt x="60" y="498"/>
                </a:lnTo>
                <a:lnTo>
                  <a:pt x="64" y="500"/>
                </a:lnTo>
                <a:lnTo>
                  <a:pt x="66" y="504"/>
                </a:lnTo>
                <a:lnTo>
                  <a:pt x="66" y="508"/>
                </a:lnTo>
                <a:lnTo>
                  <a:pt x="66" y="514"/>
                </a:lnTo>
                <a:lnTo>
                  <a:pt x="62" y="520"/>
                </a:lnTo>
                <a:lnTo>
                  <a:pt x="68" y="524"/>
                </a:lnTo>
                <a:lnTo>
                  <a:pt x="72" y="528"/>
                </a:lnTo>
                <a:lnTo>
                  <a:pt x="74" y="534"/>
                </a:lnTo>
                <a:lnTo>
                  <a:pt x="76" y="540"/>
                </a:lnTo>
                <a:lnTo>
                  <a:pt x="76" y="546"/>
                </a:lnTo>
                <a:lnTo>
                  <a:pt x="96" y="546"/>
                </a:lnTo>
                <a:lnTo>
                  <a:pt x="118" y="544"/>
                </a:lnTo>
                <a:lnTo>
                  <a:pt x="114" y="552"/>
                </a:lnTo>
                <a:lnTo>
                  <a:pt x="112" y="558"/>
                </a:lnTo>
                <a:lnTo>
                  <a:pt x="110" y="566"/>
                </a:lnTo>
                <a:lnTo>
                  <a:pt x="108" y="572"/>
                </a:lnTo>
                <a:lnTo>
                  <a:pt x="114" y="572"/>
                </a:lnTo>
                <a:lnTo>
                  <a:pt x="120" y="572"/>
                </a:lnTo>
                <a:lnTo>
                  <a:pt x="126" y="572"/>
                </a:lnTo>
                <a:lnTo>
                  <a:pt x="122" y="578"/>
                </a:lnTo>
                <a:lnTo>
                  <a:pt x="118" y="584"/>
                </a:lnTo>
                <a:lnTo>
                  <a:pt x="116" y="592"/>
                </a:lnTo>
                <a:lnTo>
                  <a:pt x="122" y="592"/>
                </a:lnTo>
                <a:lnTo>
                  <a:pt x="128" y="592"/>
                </a:lnTo>
                <a:lnTo>
                  <a:pt x="136" y="592"/>
                </a:lnTo>
                <a:lnTo>
                  <a:pt x="134" y="594"/>
                </a:lnTo>
                <a:lnTo>
                  <a:pt x="132" y="598"/>
                </a:lnTo>
                <a:lnTo>
                  <a:pt x="130" y="602"/>
                </a:lnTo>
                <a:lnTo>
                  <a:pt x="128" y="604"/>
                </a:lnTo>
                <a:lnTo>
                  <a:pt x="144" y="606"/>
                </a:lnTo>
                <a:lnTo>
                  <a:pt x="156" y="610"/>
                </a:lnTo>
                <a:lnTo>
                  <a:pt x="164" y="622"/>
                </a:lnTo>
                <a:lnTo>
                  <a:pt x="162" y="620"/>
                </a:lnTo>
                <a:lnTo>
                  <a:pt x="160" y="618"/>
                </a:lnTo>
                <a:lnTo>
                  <a:pt x="164" y="614"/>
                </a:lnTo>
                <a:lnTo>
                  <a:pt x="168" y="614"/>
                </a:lnTo>
                <a:lnTo>
                  <a:pt x="170" y="614"/>
                </a:lnTo>
                <a:lnTo>
                  <a:pt x="172" y="614"/>
                </a:lnTo>
                <a:lnTo>
                  <a:pt x="174" y="618"/>
                </a:lnTo>
                <a:lnTo>
                  <a:pt x="174" y="620"/>
                </a:lnTo>
                <a:lnTo>
                  <a:pt x="176" y="624"/>
                </a:lnTo>
                <a:lnTo>
                  <a:pt x="178" y="628"/>
                </a:lnTo>
                <a:lnTo>
                  <a:pt x="178" y="630"/>
                </a:lnTo>
                <a:lnTo>
                  <a:pt x="180" y="632"/>
                </a:lnTo>
                <a:lnTo>
                  <a:pt x="184" y="634"/>
                </a:lnTo>
                <a:lnTo>
                  <a:pt x="188" y="636"/>
                </a:lnTo>
                <a:lnTo>
                  <a:pt x="190" y="636"/>
                </a:lnTo>
                <a:lnTo>
                  <a:pt x="194" y="638"/>
                </a:lnTo>
                <a:lnTo>
                  <a:pt x="198" y="638"/>
                </a:lnTo>
                <a:lnTo>
                  <a:pt x="200" y="640"/>
                </a:lnTo>
                <a:lnTo>
                  <a:pt x="202" y="644"/>
                </a:lnTo>
                <a:lnTo>
                  <a:pt x="204" y="648"/>
                </a:lnTo>
                <a:lnTo>
                  <a:pt x="206" y="646"/>
                </a:lnTo>
                <a:lnTo>
                  <a:pt x="210" y="646"/>
                </a:lnTo>
                <a:lnTo>
                  <a:pt x="212" y="644"/>
                </a:lnTo>
                <a:lnTo>
                  <a:pt x="216" y="648"/>
                </a:lnTo>
                <a:lnTo>
                  <a:pt x="220" y="654"/>
                </a:lnTo>
                <a:lnTo>
                  <a:pt x="222" y="658"/>
                </a:lnTo>
                <a:lnTo>
                  <a:pt x="224" y="654"/>
                </a:lnTo>
                <a:lnTo>
                  <a:pt x="228" y="650"/>
                </a:lnTo>
                <a:lnTo>
                  <a:pt x="232" y="652"/>
                </a:lnTo>
                <a:lnTo>
                  <a:pt x="234" y="654"/>
                </a:lnTo>
                <a:lnTo>
                  <a:pt x="238" y="656"/>
                </a:lnTo>
                <a:lnTo>
                  <a:pt x="238" y="662"/>
                </a:lnTo>
                <a:lnTo>
                  <a:pt x="240" y="666"/>
                </a:lnTo>
                <a:lnTo>
                  <a:pt x="252" y="662"/>
                </a:lnTo>
                <a:lnTo>
                  <a:pt x="262" y="666"/>
                </a:lnTo>
                <a:lnTo>
                  <a:pt x="270" y="674"/>
                </a:lnTo>
                <a:lnTo>
                  <a:pt x="276" y="686"/>
                </a:lnTo>
                <a:lnTo>
                  <a:pt x="274" y="678"/>
                </a:lnTo>
                <a:lnTo>
                  <a:pt x="276" y="674"/>
                </a:lnTo>
                <a:lnTo>
                  <a:pt x="278" y="670"/>
                </a:lnTo>
                <a:lnTo>
                  <a:pt x="280" y="668"/>
                </a:lnTo>
                <a:lnTo>
                  <a:pt x="284" y="666"/>
                </a:lnTo>
                <a:lnTo>
                  <a:pt x="288" y="668"/>
                </a:lnTo>
                <a:lnTo>
                  <a:pt x="292" y="672"/>
                </a:lnTo>
                <a:lnTo>
                  <a:pt x="296" y="678"/>
                </a:lnTo>
                <a:lnTo>
                  <a:pt x="294" y="674"/>
                </a:lnTo>
                <a:lnTo>
                  <a:pt x="294" y="674"/>
                </a:lnTo>
                <a:lnTo>
                  <a:pt x="296" y="674"/>
                </a:lnTo>
                <a:lnTo>
                  <a:pt x="298" y="674"/>
                </a:lnTo>
                <a:lnTo>
                  <a:pt x="300" y="676"/>
                </a:lnTo>
                <a:lnTo>
                  <a:pt x="302" y="680"/>
                </a:lnTo>
                <a:lnTo>
                  <a:pt x="304" y="682"/>
                </a:lnTo>
                <a:lnTo>
                  <a:pt x="304" y="686"/>
                </a:lnTo>
                <a:lnTo>
                  <a:pt x="310" y="682"/>
                </a:lnTo>
                <a:lnTo>
                  <a:pt x="318" y="680"/>
                </a:lnTo>
                <a:lnTo>
                  <a:pt x="324" y="678"/>
                </a:lnTo>
                <a:lnTo>
                  <a:pt x="326" y="682"/>
                </a:lnTo>
                <a:lnTo>
                  <a:pt x="328" y="684"/>
                </a:lnTo>
                <a:lnTo>
                  <a:pt x="330" y="688"/>
                </a:lnTo>
                <a:lnTo>
                  <a:pt x="330" y="692"/>
                </a:lnTo>
                <a:lnTo>
                  <a:pt x="332" y="686"/>
                </a:lnTo>
                <a:lnTo>
                  <a:pt x="332" y="684"/>
                </a:lnTo>
                <a:lnTo>
                  <a:pt x="334" y="682"/>
                </a:lnTo>
                <a:lnTo>
                  <a:pt x="338" y="684"/>
                </a:lnTo>
                <a:lnTo>
                  <a:pt x="340" y="684"/>
                </a:lnTo>
                <a:lnTo>
                  <a:pt x="344" y="688"/>
                </a:lnTo>
                <a:lnTo>
                  <a:pt x="346" y="690"/>
                </a:lnTo>
                <a:lnTo>
                  <a:pt x="350" y="694"/>
                </a:lnTo>
                <a:lnTo>
                  <a:pt x="352" y="698"/>
                </a:lnTo>
                <a:lnTo>
                  <a:pt x="356" y="702"/>
                </a:lnTo>
                <a:lnTo>
                  <a:pt x="358" y="706"/>
                </a:lnTo>
                <a:lnTo>
                  <a:pt x="360" y="708"/>
                </a:lnTo>
                <a:lnTo>
                  <a:pt x="364" y="700"/>
                </a:lnTo>
                <a:lnTo>
                  <a:pt x="370" y="700"/>
                </a:lnTo>
                <a:lnTo>
                  <a:pt x="378" y="704"/>
                </a:lnTo>
                <a:lnTo>
                  <a:pt x="386" y="712"/>
                </a:lnTo>
                <a:lnTo>
                  <a:pt x="392" y="718"/>
                </a:lnTo>
                <a:lnTo>
                  <a:pt x="386" y="714"/>
                </a:lnTo>
                <a:lnTo>
                  <a:pt x="384" y="710"/>
                </a:lnTo>
                <a:lnTo>
                  <a:pt x="382" y="706"/>
                </a:lnTo>
                <a:lnTo>
                  <a:pt x="382" y="702"/>
                </a:lnTo>
                <a:lnTo>
                  <a:pt x="384" y="696"/>
                </a:lnTo>
                <a:lnTo>
                  <a:pt x="386" y="692"/>
                </a:lnTo>
                <a:lnTo>
                  <a:pt x="390" y="690"/>
                </a:lnTo>
                <a:lnTo>
                  <a:pt x="394" y="686"/>
                </a:lnTo>
                <a:lnTo>
                  <a:pt x="398" y="686"/>
                </a:lnTo>
                <a:lnTo>
                  <a:pt x="404" y="688"/>
                </a:lnTo>
                <a:lnTo>
                  <a:pt x="408" y="690"/>
                </a:lnTo>
                <a:lnTo>
                  <a:pt x="412" y="696"/>
                </a:lnTo>
                <a:lnTo>
                  <a:pt x="414" y="692"/>
                </a:lnTo>
                <a:lnTo>
                  <a:pt x="414" y="690"/>
                </a:lnTo>
                <a:lnTo>
                  <a:pt x="418" y="688"/>
                </a:lnTo>
                <a:lnTo>
                  <a:pt x="420" y="686"/>
                </a:lnTo>
                <a:lnTo>
                  <a:pt x="424" y="686"/>
                </a:lnTo>
                <a:lnTo>
                  <a:pt x="428" y="688"/>
                </a:lnTo>
                <a:lnTo>
                  <a:pt x="432" y="690"/>
                </a:lnTo>
                <a:lnTo>
                  <a:pt x="434" y="694"/>
                </a:lnTo>
                <a:lnTo>
                  <a:pt x="438" y="682"/>
                </a:lnTo>
                <a:lnTo>
                  <a:pt x="450" y="676"/>
                </a:lnTo>
                <a:lnTo>
                  <a:pt x="462" y="674"/>
                </a:lnTo>
                <a:lnTo>
                  <a:pt x="472" y="680"/>
                </a:lnTo>
                <a:lnTo>
                  <a:pt x="482" y="672"/>
                </a:lnTo>
                <a:lnTo>
                  <a:pt x="494" y="666"/>
                </a:lnTo>
                <a:lnTo>
                  <a:pt x="504" y="660"/>
                </a:lnTo>
                <a:lnTo>
                  <a:pt x="506" y="658"/>
                </a:lnTo>
                <a:lnTo>
                  <a:pt x="508" y="656"/>
                </a:lnTo>
                <a:lnTo>
                  <a:pt x="508" y="654"/>
                </a:lnTo>
                <a:lnTo>
                  <a:pt x="510" y="654"/>
                </a:lnTo>
                <a:lnTo>
                  <a:pt x="514" y="652"/>
                </a:lnTo>
                <a:lnTo>
                  <a:pt x="520" y="652"/>
                </a:lnTo>
                <a:lnTo>
                  <a:pt x="524" y="652"/>
                </a:lnTo>
                <a:lnTo>
                  <a:pt x="528" y="654"/>
                </a:lnTo>
                <a:lnTo>
                  <a:pt x="534" y="656"/>
                </a:lnTo>
                <a:lnTo>
                  <a:pt x="540" y="658"/>
                </a:lnTo>
                <a:lnTo>
                  <a:pt x="538" y="654"/>
                </a:lnTo>
                <a:lnTo>
                  <a:pt x="538" y="652"/>
                </a:lnTo>
                <a:lnTo>
                  <a:pt x="538" y="648"/>
                </a:lnTo>
                <a:lnTo>
                  <a:pt x="550" y="648"/>
                </a:lnTo>
                <a:lnTo>
                  <a:pt x="562" y="650"/>
                </a:lnTo>
                <a:lnTo>
                  <a:pt x="558" y="648"/>
                </a:lnTo>
                <a:lnTo>
                  <a:pt x="552" y="646"/>
                </a:lnTo>
                <a:lnTo>
                  <a:pt x="550" y="644"/>
                </a:lnTo>
                <a:lnTo>
                  <a:pt x="546" y="640"/>
                </a:lnTo>
                <a:lnTo>
                  <a:pt x="544" y="634"/>
                </a:lnTo>
                <a:lnTo>
                  <a:pt x="544" y="628"/>
                </a:lnTo>
                <a:lnTo>
                  <a:pt x="546" y="622"/>
                </a:lnTo>
                <a:lnTo>
                  <a:pt x="548" y="616"/>
                </a:lnTo>
                <a:lnTo>
                  <a:pt x="552" y="614"/>
                </a:lnTo>
                <a:lnTo>
                  <a:pt x="558" y="612"/>
                </a:lnTo>
                <a:lnTo>
                  <a:pt x="564" y="612"/>
                </a:lnTo>
                <a:lnTo>
                  <a:pt x="570" y="612"/>
                </a:lnTo>
                <a:lnTo>
                  <a:pt x="576" y="612"/>
                </a:lnTo>
                <a:lnTo>
                  <a:pt x="572" y="608"/>
                </a:lnTo>
                <a:lnTo>
                  <a:pt x="572" y="606"/>
                </a:lnTo>
                <a:lnTo>
                  <a:pt x="570" y="602"/>
                </a:lnTo>
                <a:lnTo>
                  <a:pt x="570" y="598"/>
                </a:lnTo>
                <a:lnTo>
                  <a:pt x="584" y="600"/>
                </a:lnTo>
                <a:lnTo>
                  <a:pt x="592" y="598"/>
                </a:lnTo>
                <a:lnTo>
                  <a:pt x="600" y="594"/>
                </a:lnTo>
                <a:lnTo>
                  <a:pt x="612" y="586"/>
                </a:lnTo>
                <a:lnTo>
                  <a:pt x="614" y="582"/>
                </a:lnTo>
                <a:lnTo>
                  <a:pt x="620" y="580"/>
                </a:lnTo>
                <a:lnTo>
                  <a:pt x="624" y="580"/>
                </a:lnTo>
                <a:lnTo>
                  <a:pt x="626" y="576"/>
                </a:lnTo>
                <a:lnTo>
                  <a:pt x="628" y="572"/>
                </a:lnTo>
                <a:lnTo>
                  <a:pt x="628" y="568"/>
                </a:lnTo>
                <a:lnTo>
                  <a:pt x="628" y="562"/>
                </a:lnTo>
                <a:lnTo>
                  <a:pt x="628" y="558"/>
                </a:lnTo>
                <a:lnTo>
                  <a:pt x="630" y="554"/>
                </a:lnTo>
                <a:lnTo>
                  <a:pt x="626" y="552"/>
                </a:lnTo>
                <a:lnTo>
                  <a:pt x="622" y="548"/>
                </a:lnTo>
                <a:lnTo>
                  <a:pt x="620" y="548"/>
                </a:lnTo>
                <a:lnTo>
                  <a:pt x="630" y="536"/>
                </a:lnTo>
                <a:lnTo>
                  <a:pt x="642" y="532"/>
                </a:lnTo>
                <a:lnTo>
                  <a:pt x="656" y="534"/>
                </a:lnTo>
                <a:lnTo>
                  <a:pt x="656" y="530"/>
                </a:lnTo>
                <a:lnTo>
                  <a:pt x="656" y="524"/>
                </a:lnTo>
                <a:lnTo>
                  <a:pt x="656" y="520"/>
                </a:lnTo>
                <a:lnTo>
                  <a:pt x="658" y="516"/>
                </a:lnTo>
                <a:lnTo>
                  <a:pt x="658" y="512"/>
                </a:lnTo>
                <a:lnTo>
                  <a:pt x="662" y="510"/>
                </a:lnTo>
                <a:lnTo>
                  <a:pt x="666" y="508"/>
                </a:lnTo>
                <a:lnTo>
                  <a:pt x="672" y="508"/>
                </a:lnTo>
                <a:lnTo>
                  <a:pt x="674" y="502"/>
                </a:lnTo>
                <a:lnTo>
                  <a:pt x="676" y="498"/>
                </a:lnTo>
                <a:lnTo>
                  <a:pt x="678" y="494"/>
                </a:lnTo>
                <a:lnTo>
                  <a:pt x="682" y="492"/>
                </a:lnTo>
                <a:lnTo>
                  <a:pt x="684" y="490"/>
                </a:lnTo>
                <a:lnTo>
                  <a:pt x="688" y="490"/>
                </a:lnTo>
                <a:lnTo>
                  <a:pt x="692" y="488"/>
                </a:lnTo>
                <a:lnTo>
                  <a:pt x="696" y="484"/>
                </a:lnTo>
                <a:lnTo>
                  <a:pt x="698" y="482"/>
                </a:lnTo>
                <a:lnTo>
                  <a:pt x="694" y="478"/>
                </a:lnTo>
                <a:lnTo>
                  <a:pt x="690" y="476"/>
                </a:lnTo>
                <a:lnTo>
                  <a:pt x="688" y="472"/>
                </a:lnTo>
                <a:lnTo>
                  <a:pt x="692" y="466"/>
                </a:lnTo>
                <a:lnTo>
                  <a:pt x="700" y="462"/>
                </a:lnTo>
                <a:lnTo>
                  <a:pt x="708" y="458"/>
                </a:lnTo>
                <a:lnTo>
                  <a:pt x="714" y="452"/>
                </a:lnTo>
                <a:lnTo>
                  <a:pt x="704" y="446"/>
                </a:lnTo>
                <a:lnTo>
                  <a:pt x="700" y="436"/>
                </a:lnTo>
                <a:lnTo>
                  <a:pt x="700" y="424"/>
                </a:lnTo>
                <a:lnTo>
                  <a:pt x="708" y="414"/>
                </a:lnTo>
                <a:lnTo>
                  <a:pt x="702" y="412"/>
                </a:lnTo>
                <a:lnTo>
                  <a:pt x="696" y="410"/>
                </a:lnTo>
                <a:lnTo>
                  <a:pt x="692" y="408"/>
                </a:lnTo>
                <a:lnTo>
                  <a:pt x="706" y="402"/>
                </a:lnTo>
                <a:lnTo>
                  <a:pt x="712" y="398"/>
                </a:lnTo>
                <a:lnTo>
                  <a:pt x="714" y="392"/>
                </a:lnTo>
                <a:lnTo>
                  <a:pt x="716" y="382"/>
                </a:lnTo>
                <a:lnTo>
                  <a:pt x="718" y="370"/>
                </a:lnTo>
                <a:lnTo>
                  <a:pt x="724" y="362"/>
                </a:lnTo>
                <a:lnTo>
                  <a:pt x="728" y="356"/>
                </a:lnTo>
                <a:lnTo>
                  <a:pt x="734" y="352"/>
                </a:lnTo>
                <a:lnTo>
                  <a:pt x="736" y="348"/>
                </a:lnTo>
                <a:lnTo>
                  <a:pt x="736" y="342"/>
                </a:lnTo>
                <a:lnTo>
                  <a:pt x="732" y="332"/>
                </a:lnTo>
                <a:lnTo>
                  <a:pt x="736" y="330"/>
                </a:lnTo>
                <a:lnTo>
                  <a:pt x="742" y="328"/>
                </a:lnTo>
                <a:lnTo>
                  <a:pt x="736" y="326"/>
                </a:lnTo>
                <a:lnTo>
                  <a:pt x="730" y="322"/>
                </a:lnTo>
                <a:lnTo>
                  <a:pt x="722" y="320"/>
                </a:lnTo>
                <a:lnTo>
                  <a:pt x="718" y="316"/>
                </a:lnTo>
                <a:lnTo>
                  <a:pt x="714" y="312"/>
                </a:lnTo>
                <a:lnTo>
                  <a:pt x="710" y="306"/>
                </a:lnTo>
                <a:lnTo>
                  <a:pt x="716" y="306"/>
                </a:lnTo>
                <a:lnTo>
                  <a:pt x="720" y="302"/>
                </a:lnTo>
                <a:lnTo>
                  <a:pt x="726" y="302"/>
                </a:lnTo>
                <a:lnTo>
                  <a:pt x="722" y="298"/>
                </a:lnTo>
                <a:lnTo>
                  <a:pt x="718" y="296"/>
                </a:lnTo>
                <a:lnTo>
                  <a:pt x="714" y="294"/>
                </a:lnTo>
                <a:lnTo>
                  <a:pt x="710" y="292"/>
                </a:lnTo>
                <a:lnTo>
                  <a:pt x="706" y="290"/>
                </a:lnTo>
                <a:lnTo>
                  <a:pt x="702" y="286"/>
                </a:lnTo>
                <a:lnTo>
                  <a:pt x="706" y="284"/>
                </a:lnTo>
                <a:lnTo>
                  <a:pt x="708" y="282"/>
                </a:lnTo>
                <a:lnTo>
                  <a:pt x="708" y="276"/>
                </a:lnTo>
                <a:lnTo>
                  <a:pt x="704" y="272"/>
                </a:lnTo>
                <a:lnTo>
                  <a:pt x="700" y="268"/>
                </a:lnTo>
                <a:lnTo>
                  <a:pt x="694" y="268"/>
                </a:lnTo>
                <a:lnTo>
                  <a:pt x="698" y="258"/>
                </a:lnTo>
                <a:lnTo>
                  <a:pt x="704" y="248"/>
                </a:lnTo>
                <a:lnTo>
                  <a:pt x="710" y="238"/>
                </a:lnTo>
                <a:lnTo>
                  <a:pt x="700" y="250"/>
                </a:lnTo>
                <a:lnTo>
                  <a:pt x="694" y="252"/>
                </a:lnTo>
                <a:lnTo>
                  <a:pt x="690" y="250"/>
                </a:lnTo>
                <a:lnTo>
                  <a:pt x="682" y="244"/>
                </a:lnTo>
                <a:lnTo>
                  <a:pt x="672" y="234"/>
                </a:lnTo>
                <a:lnTo>
                  <a:pt x="680" y="222"/>
                </a:lnTo>
                <a:lnTo>
                  <a:pt x="678" y="212"/>
                </a:lnTo>
                <a:lnTo>
                  <a:pt x="672" y="206"/>
                </a:lnTo>
                <a:lnTo>
                  <a:pt x="662" y="202"/>
                </a:lnTo>
                <a:lnTo>
                  <a:pt x="650" y="202"/>
                </a:lnTo>
                <a:lnTo>
                  <a:pt x="654" y="198"/>
                </a:lnTo>
                <a:lnTo>
                  <a:pt x="658" y="196"/>
                </a:lnTo>
                <a:lnTo>
                  <a:pt x="662" y="192"/>
                </a:lnTo>
                <a:lnTo>
                  <a:pt x="664" y="188"/>
                </a:lnTo>
                <a:lnTo>
                  <a:pt x="660" y="184"/>
                </a:lnTo>
                <a:lnTo>
                  <a:pt x="654" y="182"/>
                </a:lnTo>
                <a:lnTo>
                  <a:pt x="650" y="180"/>
                </a:lnTo>
                <a:lnTo>
                  <a:pt x="648" y="184"/>
                </a:lnTo>
                <a:lnTo>
                  <a:pt x="646" y="190"/>
                </a:lnTo>
                <a:lnTo>
                  <a:pt x="644" y="192"/>
                </a:lnTo>
                <a:lnTo>
                  <a:pt x="640" y="196"/>
                </a:lnTo>
                <a:lnTo>
                  <a:pt x="640" y="184"/>
                </a:lnTo>
                <a:lnTo>
                  <a:pt x="640" y="172"/>
                </a:lnTo>
                <a:lnTo>
                  <a:pt x="638" y="162"/>
                </a:lnTo>
                <a:lnTo>
                  <a:pt x="632" y="154"/>
                </a:lnTo>
                <a:lnTo>
                  <a:pt x="622" y="152"/>
                </a:lnTo>
                <a:lnTo>
                  <a:pt x="622" y="146"/>
                </a:lnTo>
                <a:lnTo>
                  <a:pt x="622" y="140"/>
                </a:lnTo>
                <a:lnTo>
                  <a:pt x="622" y="134"/>
                </a:lnTo>
                <a:lnTo>
                  <a:pt x="622" y="128"/>
                </a:lnTo>
                <a:lnTo>
                  <a:pt x="618" y="110"/>
                </a:lnTo>
                <a:lnTo>
                  <a:pt x="614" y="94"/>
                </a:lnTo>
                <a:lnTo>
                  <a:pt x="612" y="98"/>
                </a:lnTo>
                <a:lnTo>
                  <a:pt x="612" y="104"/>
                </a:lnTo>
                <a:lnTo>
                  <a:pt x="610" y="108"/>
                </a:lnTo>
                <a:lnTo>
                  <a:pt x="608" y="114"/>
                </a:lnTo>
                <a:lnTo>
                  <a:pt x="606" y="118"/>
                </a:lnTo>
                <a:lnTo>
                  <a:pt x="602" y="120"/>
                </a:lnTo>
                <a:lnTo>
                  <a:pt x="598" y="122"/>
                </a:lnTo>
                <a:lnTo>
                  <a:pt x="592" y="122"/>
                </a:lnTo>
                <a:lnTo>
                  <a:pt x="592" y="118"/>
                </a:lnTo>
                <a:lnTo>
                  <a:pt x="592" y="114"/>
                </a:lnTo>
                <a:lnTo>
                  <a:pt x="592" y="108"/>
                </a:lnTo>
                <a:lnTo>
                  <a:pt x="590" y="112"/>
                </a:lnTo>
                <a:lnTo>
                  <a:pt x="586" y="114"/>
                </a:lnTo>
                <a:lnTo>
                  <a:pt x="582" y="116"/>
                </a:lnTo>
                <a:lnTo>
                  <a:pt x="574" y="100"/>
                </a:lnTo>
                <a:lnTo>
                  <a:pt x="568" y="80"/>
                </a:lnTo>
                <a:lnTo>
                  <a:pt x="564" y="90"/>
                </a:lnTo>
                <a:lnTo>
                  <a:pt x="558" y="96"/>
                </a:lnTo>
                <a:lnTo>
                  <a:pt x="552" y="104"/>
                </a:lnTo>
                <a:lnTo>
                  <a:pt x="548" y="100"/>
                </a:lnTo>
                <a:lnTo>
                  <a:pt x="544" y="94"/>
                </a:lnTo>
                <a:lnTo>
                  <a:pt x="542" y="90"/>
                </a:lnTo>
                <a:lnTo>
                  <a:pt x="540" y="82"/>
                </a:lnTo>
                <a:lnTo>
                  <a:pt x="540" y="76"/>
                </a:lnTo>
                <a:lnTo>
                  <a:pt x="536" y="80"/>
                </a:lnTo>
                <a:lnTo>
                  <a:pt x="534" y="82"/>
                </a:lnTo>
                <a:lnTo>
                  <a:pt x="530" y="84"/>
                </a:lnTo>
                <a:lnTo>
                  <a:pt x="520" y="52"/>
                </a:lnTo>
                <a:lnTo>
                  <a:pt x="508" y="22"/>
                </a:lnTo>
                <a:lnTo>
                  <a:pt x="504" y="30"/>
                </a:lnTo>
                <a:lnTo>
                  <a:pt x="498" y="40"/>
                </a:lnTo>
                <a:lnTo>
                  <a:pt x="490" y="48"/>
                </a:lnTo>
                <a:lnTo>
                  <a:pt x="482" y="52"/>
                </a:lnTo>
                <a:lnTo>
                  <a:pt x="472" y="50"/>
                </a:lnTo>
                <a:lnTo>
                  <a:pt x="468" y="52"/>
                </a:lnTo>
                <a:lnTo>
                  <a:pt x="464" y="54"/>
                </a:lnTo>
                <a:lnTo>
                  <a:pt x="460" y="58"/>
                </a:lnTo>
                <a:lnTo>
                  <a:pt x="456" y="48"/>
                </a:lnTo>
                <a:lnTo>
                  <a:pt x="450" y="38"/>
                </a:lnTo>
                <a:lnTo>
                  <a:pt x="448" y="30"/>
                </a:lnTo>
                <a:lnTo>
                  <a:pt x="444" y="28"/>
                </a:lnTo>
                <a:lnTo>
                  <a:pt x="440" y="28"/>
                </a:lnTo>
                <a:lnTo>
                  <a:pt x="440" y="36"/>
                </a:lnTo>
                <a:lnTo>
                  <a:pt x="438" y="40"/>
                </a:lnTo>
                <a:lnTo>
                  <a:pt x="436" y="44"/>
                </a:lnTo>
                <a:lnTo>
                  <a:pt x="432" y="46"/>
                </a:lnTo>
                <a:lnTo>
                  <a:pt x="430" y="46"/>
                </a:lnTo>
                <a:lnTo>
                  <a:pt x="424" y="44"/>
                </a:lnTo>
                <a:lnTo>
                  <a:pt x="420" y="40"/>
                </a:lnTo>
                <a:lnTo>
                  <a:pt x="416" y="34"/>
                </a:lnTo>
                <a:lnTo>
                  <a:pt x="412" y="38"/>
                </a:lnTo>
                <a:lnTo>
                  <a:pt x="408" y="40"/>
                </a:lnTo>
                <a:lnTo>
                  <a:pt x="404" y="44"/>
                </a:lnTo>
                <a:lnTo>
                  <a:pt x="386" y="22"/>
                </a:lnTo>
                <a:lnTo>
                  <a:pt x="368" y="0"/>
                </a:lnTo>
                <a:lnTo>
                  <a:pt x="370" y="10"/>
                </a:lnTo>
                <a:lnTo>
                  <a:pt x="372" y="18"/>
                </a:lnTo>
                <a:lnTo>
                  <a:pt x="372" y="28"/>
                </a:lnTo>
                <a:lnTo>
                  <a:pt x="364" y="26"/>
                </a:lnTo>
                <a:lnTo>
                  <a:pt x="360" y="22"/>
                </a:lnTo>
                <a:lnTo>
                  <a:pt x="354" y="16"/>
                </a:lnTo>
                <a:lnTo>
                  <a:pt x="352" y="10"/>
                </a:lnTo>
                <a:lnTo>
                  <a:pt x="350" y="2"/>
                </a:lnTo>
                <a:lnTo>
                  <a:pt x="350" y="6"/>
                </a:lnTo>
                <a:lnTo>
                  <a:pt x="348" y="10"/>
                </a:lnTo>
                <a:lnTo>
                  <a:pt x="348" y="14"/>
                </a:lnTo>
                <a:lnTo>
                  <a:pt x="346" y="20"/>
                </a:lnTo>
                <a:lnTo>
                  <a:pt x="344" y="24"/>
                </a:lnTo>
                <a:lnTo>
                  <a:pt x="342" y="28"/>
                </a:lnTo>
                <a:lnTo>
                  <a:pt x="340" y="32"/>
                </a:lnTo>
                <a:lnTo>
                  <a:pt x="338" y="34"/>
                </a:lnTo>
                <a:lnTo>
                  <a:pt x="334" y="34"/>
                </a:lnTo>
                <a:lnTo>
                  <a:pt x="330" y="32"/>
                </a:lnTo>
                <a:lnTo>
                  <a:pt x="326" y="28"/>
                </a:lnTo>
                <a:lnTo>
                  <a:pt x="326" y="32"/>
                </a:lnTo>
                <a:lnTo>
                  <a:pt x="328" y="38"/>
                </a:lnTo>
                <a:lnTo>
                  <a:pt x="324" y="36"/>
                </a:lnTo>
                <a:lnTo>
                  <a:pt x="320" y="34"/>
                </a:lnTo>
                <a:lnTo>
                  <a:pt x="316" y="32"/>
                </a:lnTo>
                <a:lnTo>
                  <a:pt x="314" y="36"/>
                </a:lnTo>
                <a:lnTo>
                  <a:pt x="314" y="40"/>
                </a:lnTo>
                <a:lnTo>
                  <a:pt x="312" y="44"/>
                </a:lnTo>
                <a:lnTo>
                  <a:pt x="294" y="42"/>
                </a:lnTo>
                <a:lnTo>
                  <a:pt x="278" y="32"/>
                </a:lnTo>
                <a:lnTo>
                  <a:pt x="264" y="18"/>
                </a:lnTo>
                <a:lnTo>
                  <a:pt x="250" y="4"/>
                </a:lnTo>
                <a:lnTo>
                  <a:pt x="260" y="6"/>
                </a:lnTo>
                <a:lnTo>
                  <a:pt x="266" y="14"/>
                </a:lnTo>
                <a:lnTo>
                  <a:pt x="270" y="24"/>
                </a:lnTo>
                <a:lnTo>
                  <a:pt x="274" y="34"/>
                </a:lnTo>
                <a:lnTo>
                  <a:pt x="282" y="40"/>
                </a:lnTo>
                <a:lnTo>
                  <a:pt x="256" y="12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0784"/>
                  <a:invGamma/>
                </a:schemeClr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технології навчання на уроках української </a:t>
            </a:r>
          </a:p>
          <a:p>
            <a:pPr algn="ctr"/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мови.</a:t>
            </a:r>
            <a:endParaRPr lang="uk-UA" sz="1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ltGray">
          <a:xfrm>
            <a:off x="3373438" y="2708921"/>
            <a:ext cx="2232025" cy="2421880"/>
          </a:xfrm>
          <a:custGeom>
            <a:avLst/>
            <a:gdLst/>
            <a:ahLst/>
            <a:cxnLst>
              <a:cxn ang="0">
                <a:pos x="264" y="20"/>
              </a:cxn>
              <a:cxn ang="0">
                <a:pos x="286" y="52"/>
              </a:cxn>
              <a:cxn ang="0">
                <a:pos x="242" y="68"/>
              </a:cxn>
              <a:cxn ang="0">
                <a:pos x="202" y="72"/>
              </a:cxn>
              <a:cxn ang="0">
                <a:pos x="194" y="102"/>
              </a:cxn>
              <a:cxn ang="0">
                <a:pos x="140" y="114"/>
              </a:cxn>
              <a:cxn ang="0">
                <a:pos x="116" y="136"/>
              </a:cxn>
              <a:cxn ang="0">
                <a:pos x="84" y="164"/>
              </a:cxn>
              <a:cxn ang="0">
                <a:pos x="76" y="182"/>
              </a:cxn>
              <a:cxn ang="0">
                <a:pos x="60" y="224"/>
              </a:cxn>
              <a:cxn ang="0">
                <a:pos x="42" y="272"/>
              </a:cxn>
              <a:cxn ang="0">
                <a:pos x="24" y="296"/>
              </a:cxn>
              <a:cxn ang="0">
                <a:pos x="12" y="330"/>
              </a:cxn>
              <a:cxn ang="0">
                <a:pos x="16" y="352"/>
              </a:cxn>
              <a:cxn ang="0">
                <a:pos x="6" y="396"/>
              </a:cxn>
              <a:cxn ang="0">
                <a:pos x="30" y="420"/>
              </a:cxn>
              <a:cxn ang="0">
                <a:pos x="22" y="448"/>
              </a:cxn>
              <a:cxn ang="0">
                <a:pos x="38" y="472"/>
              </a:cxn>
              <a:cxn ang="0">
                <a:pos x="64" y="500"/>
              </a:cxn>
              <a:cxn ang="0">
                <a:pos x="76" y="546"/>
              </a:cxn>
              <a:cxn ang="0">
                <a:pos x="126" y="572"/>
              </a:cxn>
              <a:cxn ang="0">
                <a:pos x="130" y="602"/>
              </a:cxn>
              <a:cxn ang="0">
                <a:pos x="170" y="614"/>
              </a:cxn>
              <a:cxn ang="0">
                <a:pos x="188" y="636"/>
              </a:cxn>
              <a:cxn ang="0">
                <a:pos x="212" y="644"/>
              </a:cxn>
              <a:cxn ang="0">
                <a:pos x="238" y="662"/>
              </a:cxn>
              <a:cxn ang="0">
                <a:pos x="280" y="668"/>
              </a:cxn>
              <a:cxn ang="0">
                <a:pos x="300" y="676"/>
              </a:cxn>
              <a:cxn ang="0">
                <a:pos x="330" y="688"/>
              </a:cxn>
              <a:cxn ang="0">
                <a:pos x="350" y="694"/>
              </a:cxn>
              <a:cxn ang="0">
                <a:pos x="392" y="718"/>
              </a:cxn>
              <a:cxn ang="0">
                <a:pos x="398" y="686"/>
              </a:cxn>
              <a:cxn ang="0">
                <a:pos x="428" y="688"/>
              </a:cxn>
              <a:cxn ang="0">
                <a:pos x="504" y="660"/>
              </a:cxn>
              <a:cxn ang="0">
                <a:pos x="534" y="656"/>
              </a:cxn>
              <a:cxn ang="0">
                <a:pos x="550" y="644"/>
              </a:cxn>
              <a:cxn ang="0">
                <a:pos x="570" y="612"/>
              </a:cxn>
              <a:cxn ang="0">
                <a:pos x="612" y="586"/>
              </a:cxn>
              <a:cxn ang="0">
                <a:pos x="630" y="554"/>
              </a:cxn>
              <a:cxn ang="0">
                <a:pos x="656" y="520"/>
              </a:cxn>
              <a:cxn ang="0">
                <a:pos x="682" y="492"/>
              </a:cxn>
              <a:cxn ang="0">
                <a:pos x="692" y="466"/>
              </a:cxn>
              <a:cxn ang="0">
                <a:pos x="696" y="410"/>
              </a:cxn>
              <a:cxn ang="0">
                <a:pos x="734" y="352"/>
              </a:cxn>
              <a:cxn ang="0">
                <a:pos x="718" y="316"/>
              </a:cxn>
              <a:cxn ang="0">
                <a:pos x="710" y="292"/>
              </a:cxn>
              <a:cxn ang="0">
                <a:pos x="698" y="258"/>
              </a:cxn>
              <a:cxn ang="0">
                <a:pos x="678" y="212"/>
              </a:cxn>
              <a:cxn ang="0">
                <a:pos x="654" y="182"/>
              </a:cxn>
              <a:cxn ang="0">
                <a:pos x="632" y="154"/>
              </a:cxn>
              <a:cxn ang="0">
                <a:pos x="612" y="104"/>
              </a:cxn>
              <a:cxn ang="0">
                <a:pos x="592" y="108"/>
              </a:cxn>
              <a:cxn ang="0">
                <a:pos x="548" y="100"/>
              </a:cxn>
              <a:cxn ang="0">
                <a:pos x="508" y="22"/>
              </a:cxn>
              <a:cxn ang="0">
                <a:pos x="456" y="48"/>
              </a:cxn>
              <a:cxn ang="0">
                <a:pos x="430" y="46"/>
              </a:cxn>
              <a:cxn ang="0">
                <a:pos x="370" y="10"/>
              </a:cxn>
              <a:cxn ang="0">
                <a:pos x="348" y="10"/>
              </a:cxn>
              <a:cxn ang="0">
                <a:pos x="326" y="28"/>
              </a:cxn>
              <a:cxn ang="0">
                <a:pos x="294" y="42"/>
              </a:cxn>
              <a:cxn ang="0">
                <a:pos x="256" y="12"/>
              </a:cxn>
            </a:cxnLst>
            <a:rect l="0" t="0" r="r" b="b"/>
            <a:pathLst>
              <a:path w="742" h="718">
                <a:moveTo>
                  <a:pt x="256" y="12"/>
                </a:moveTo>
                <a:lnTo>
                  <a:pt x="252" y="8"/>
                </a:lnTo>
                <a:lnTo>
                  <a:pt x="252" y="6"/>
                </a:lnTo>
                <a:lnTo>
                  <a:pt x="250" y="6"/>
                </a:lnTo>
                <a:lnTo>
                  <a:pt x="252" y="8"/>
                </a:lnTo>
                <a:lnTo>
                  <a:pt x="254" y="10"/>
                </a:lnTo>
                <a:lnTo>
                  <a:pt x="256" y="12"/>
                </a:lnTo>
                <a:lnTo>
                  <a:pt x="260" y="16"/>
                </a:lnTo>
                <a:lnTo>
                  <a:pt x="264" y="20"/>
                </a:lnTo>
                <a:lnTo>
                  <a:pt x="268" y="24"/>
                </a:lnTo>
                <a:lnTo>
                  <a:pt x="270" y="28"/>
                </a:lnTo>
                <a:lnTo>
                  <a:pt x="274" y="32"/>
                </a:lnTo>
                <a:lnTo>
                  <a:pt x="278" y="34"/>
                </a:lnTo>
                <a:lnTo>
                  <a:pt x="280" y="36"/>
                </a:lnTo>
                <a:lnTo>
                  <a:pt x="280" y="38"/>
                </a:lnTo>
                <a:lnTo>
                  <a:pt x="282" y="38"/>
                </a:lnTo>
                <a:lnTo>
                  <a:pt x="288" y="48"/>
                </a:lnTo>
                <a:lnTo>
                  <a:pt x="286" y="52"/>
                </a:lnTo>
                <a:lnTo>
                  <a:pt x="278" y="56"/>
                </a:lnTo>
                <a:lnTo>
                  <a:pt x="268" y="58"/>
                </a:lnTo>
                <a:lnTo>
                  <a:pt x="256" y="58"/>
                </a:lnTo>
                <a:lnTo>
                  <a:pt x="246" y="56"/>
                </a:lnTo>
                <a:lnTo>
                  <a:pt x="238" y="54"/>
                </a:lnTo>
                <a:lnTo>
                  <a:pt x="242" y="58"/>
                </a:lnTo>
                <a:lnTo>
                  <a:pt x="246" y="62"/>
                </a:lnTo>
                <a:lnTo>
                  <a:pt x="244" y="64"/>
                </a:lnTo>
                <a:lnTo>
                  <a:pt x="242" y="68"/>
                </a:lnTo>
                <a:lnTo>
                  <a:pt x="238" y="70"/>
                </a:lnTo>
                <a:lnTo>
                  <a:pt x="232" y="72"/>
                </a:lnTo>
                <a:lnTo>
                  <a:pt x="228" y="72"/>
                </a:lnTo>
                <a:lnTo>
                  <a:pt x="222" y="70"/>
                </a:lnTo>
                <a:lnTo>
                  <a:pt x="216" y="68"/>
                </a:lnTo>
                <a:lnTo>
                  <a:pt x="212" y="64"/>
                </a:lnTo>
                <a:lnTo>
                  <a:pt x="206" y="64"/>
                </a:lnTo>
                <a:lnTo>
                  <a:pt x="204" y="68"/>
                </a:lnTo>
                <a:lnTo>
                  <a:pt x="202" y="72"/>
                </a:lnTo>
                <a:lnTo>
                  <a:pt x="200" y="76"/>
                </a:lnTo>
                <a:lnTo>
                  <a:pt x="196" y="78"/>
                </a:lnTo>
                <a:lnTo>
                  <a:pt x="190" y="80"/>
                </a:lnTo>
                <a:lnTo>
                  <a:pt x="196" y="82"/>
                </a:lnTo>
                <a:lnTo>
                  <a:pt x="198" y="86"/>
                </a:lnTo>
                <a:lnTo>
                  <a:pt x="200" y="90"/>
                </a:lnTo>
                <a:lnTo>
                  <a:pt x="200" y="94"/>
                </a:lnTo>
                <a:lnTo>
                  <a:pt x="198" y="98"/>
                </a:lnTo>
                <a:lnTo>
                  <a:pt x="194" y="102"/>
                </a:lnTo>
                <a:lnTo>
                  <a:pt x="186" y="102"/>
                </a:lnTo>
                <a:lnTo>
                  <a:pt x="172" y="100"/>
                </a:lnTo>
                <a:lnTo>
                  <a:pt x="162" y="100"/>
                </a:lnTo>
                <a:lnTo>
                  <a:pt x="164" y="102"/>
                </a:lnTo>
                <a:lnTo>
                  <a:pt x="166" y="106"/>
                </a:lnTo>
                <a:lnTo>
                  <a:pt x="168" y="110"/>
                </a:lnTo>
                <a:lnTo>
                  <a:pt x="154" y="110"/>
                </a:lnTo>
                <a:lnTo>
                  <a:pt x="140" y="110"/>
                </a:lnTo>
                <a:lnTo>
                  <a:pt x="140" y="114"/>
                </a:lnTo>
                <a:lnTo>
                  <a:pt x="142" y="116"/>
                </a:lnTo>
                <a:lnTo>
                  <a:pt x="136" y="118"/>
                </a:lnTo>
                <a:lnTo>
                  <a:pt x="130" y="118"/>
                </a:lnTo>
                <a:lnTo>
                  <a:pt x="124" y="118"/>
                </a:lnTo>
                <a:lnTo>
                  <a:pt x="126" y="122"/>
                </a:lnTo>
                <a:lnTo>
                  <a:pt x="126" y="126"/>
                </a:lnTo>
                <a:lnTo>
                  <a:pt x="126" y="130"/>
                </a:lnTo>
                <a:lnTo>
                  <a:pt x="128" y="134"/>
                </a:lnTo>
                <a:lnTo>
                  <a:pt x="116" y="136"/>
                </a:lnTo>
                <a:lnTo>
                  <a:pt x="106" y="140"/>
                </a:lnTo>
                <a:lnTo>
                  <a:pt x="96" y="144"/>
                </a:lnTo>
                <a:lnTo>
                  <a:pt x="82" y="142"/>
                </a:lnTo>
                <a:lnTo>
                  <a:pt x="88" y="146"/>
                </a:lnTo>
                <a:lnTo>
                  <a:pt x="92" y="148"/>
                </a:lnTo>
                <a:lnTo>
                  <a:pt x="92" y="152"/>
                </a:lnTo>
                <a:lnTo>
                  <a:pt x="92" y="156"/>
                </a:lnTo>
                <a:lnTo>
                  <a:pt x="88" y="160"/>
                </a:lnTo>
                <a:lnTo>
                  <a:pt x="84" y="164"/>
                </a:lnTo>
                <a:lnTo>
                  <a:pt x="78" y="166"/>
                </a:lnTo>
                <a:lnTo>
                  <a:pt x="74" y="168"/>
                </a:lnTo>
                <a:lnTo>
                  <a:pt x="68" y="170"/>
                </a:lnTo>
                <a:lnTo>
                  <a:pt x="62" y="172"/>
                </a:lnTo>
                <a:lnTo>
                  <a:pt x="58" y="172"/>
                </a:lnTo>
                <a:lnTo>
                  <a:pt x="64" y="174"/>
                </a:lnTo>
                <a:lnTo>
                  <a:pt x="68" y="176"/>
                </a:lnTo>
                <a:lnTo>
                  <a:pt x="72" y="180"/>
                </a:lnTo>
                <a:lnTo>
                  <a:pt x="76" y="182"/>
                </a:lnTo>
                <a:lnTo>
                  <a:pt x="78" y="184"/>
                </a:lnTo>
                <a:lnTo>
                  <a:pt x="78" y="190"/>
                </a:lnTo>
                <a:lnTo>
                  <a:pt x="78" y="194"/>
                </a:lnTo>
                <a:lnTo>
                  <a:pt x="76" y="202"/>
                </a:lnTo>
                <a:lnTo>
                  <a:pt x="70" y="204"/>
                </a:lnTo>
                <a:lnTo>
                  <a:pt x="62" y="204"/>
                </a:lnTo>
                <a:lnTo>
                  <a:pt x="54" y="204"/>
                </a:lnTo>
                <a:lnTo>
                  <a:pt x="60" y="214"/>
                </a:lnTo>
                <a:lnTo>
                  <a:pt x="60" y="224"/>
                </a:lnTo>
                <a:lnTo>
                  <a:pt x="56" y="236"/>
                </a:lnTo>
                <a:lnTo>
                  <a:pt x="56" y="248"/>
                </a:lnTo>
                <a:lnTo>
                  <a:pt x="46" y="248"/>
                </a:lnTo>
                <a:lnTo>
                  <a:pt x="34" y="248"/>
                </a:lnTo>
                <a:lnTo>
                  <a:pt x="38" y="250"/>
                </a:lnTo>
                <a:lnTo>
                  <a:pt x="42" y="254"/>
                </a:lnTo>
                <a:lnTo>
                  <a:pt x="44" y="260"/>
                </a:lnTo>
                <a:lnTo>
                  <a:pt x="44" y="268"/>
                </a:lnTo>
                <a:lnTo>
                  <a:pt x="42" y="272"/>
                </a:lnTo>
                <a:lnTo>
                  <a:pt x="38" y="276"/>
                </a:lnTo>
                <a:lnTo>
                  <a:pt x="34" y="278"/>
                </a:lnTo>
                <a:lnTo>
                  <a:pt x="28" y="280"/>
                </a:lnTo>
                <a:lnTo>
                  <a:pt x="24" y="280"/>
                </a:lnTo>
                <a:lnTo>
                  <a:pt x="18" y="282"/>
                </a:lnTo>
                <a:lnTo>
                  <a:pt x="24" y="284"/>
                </a:lnTo>
                <a:lnTo>
                  <a:pt x="26" y="288"/>
                </a:lnTo>
                <a:lnTo>
                  <a:pt x="26" y="292"/>
                </a:lnTo>
                <a:lnTo>
                  <a:pt x="24" y="296"/>
                </a:lnTo>
                <a:lnTo>
                  <a:pt x="18" y="300"/>
                </a:lnTo>
                <a:lnTo>
                  <a:pt x="28" y="302"/>
                </a:lnTo>
                <a:lnTo>
                  <a:pt x="38" y="306"/>
                </a:lnTo>
                <a:lnTo>
                  <a:pt x="38" y="312"/>
                </a:lnTo>
                <a:lnTo>
                  <a:pt x="34" y="316"/>
                </a:lnTo>
                <a:lnTo>
                  <a:pt x="28" y="320"/>
                </a:lnTo>
                <a:lnTo>
                  <a:pt x="24" y="322"/>
                </a:lnTo>
                <a:lnTo>
                  <a:pt x="18" y="326"/>
                </a:lnTo>
                <a:lnTo>
                  <a:pt x="12" y="330"/>
                </a:lnTo>
                <a:lnTo>
                  <a:pt x="8" y="334"/>
                </a:lnTo>
                <a:lnTo>
                  <a:pt x="12" y="336"/>
                </a:lnTo>
                <a:lnTo>
                  <a:pt x="18" y="338"/>
                </a:lnTo>
                <a:lnTo>
                  <a:pt x="22" y="338"/>
                </a:lnTo>
                <a:lnTo>
                  <a:pt x="20" y="342"/>
                </a:lnTo>
                <a:lnTo>
                  <a:pt x="18" y="344"/>
                </a:lnTo>
                <a:lnTo>
                  <a:pt x="14" y="348"/>
                </a:lnTo>
                <a:lnTo>
                  <a:pt x="12" y="350"/>
                </a:lnTo>
                <a:lnTo>
                  <a:pt x="16" y="352"/>
                </a:lnTo>
                <a:lnTo>
                  <a:pt x="22" y="354"/>
                </a:lnTo>
                <a:lnTo>
                  <a:pt x="26" y="356"/>
                </a:lnTo>
                <a:lnTo>
                  <a:pt x="24" y="358"/>
                </a:lnTo>
                <a:lnTo>
                  <a:pt x="22" y="362"/>
                </a:lnTo>
                <a:lnTo>
                  <a:pt x="32" y="364"/>
                </a:lnTo>
                <a:lnTo>
                  <a:pt x="44" y="368"/>
                </a:lnTo>
                <a:lnTo>
                  <a:pt x="22" y="382"/>
                </a:lnTo>
                <a:lnTo>
                  <a:pt x="0" y="394"/>
                </a:lnTo>
                <a:lnTo>
                  <a:pt x="6" y="396"/>
                </a:lnTo>
                <a:lnTo>
                  <a:pt x="14" y="398"/>
                </a:lnTo>
                <a:lnTo>
                  <a:pt x="20" y="402"/>
                </a:lnTo>
                <a:lnTo>
                  <a:pt x="24" y="406"/>
                </a:lnTo>
                <a:lnTo>
                  <a:pt x="22" y="408"/>
                </a:lnTo>
                <a:lnTo>
                  <a:pt x="20" y="410"/>
                </a:lnTo>
                <a:lnTo>
                  <a:pt x="16" y="412"/>
                </a:lnTo>
                <a:lnTo>
                  <a:pt x="22" y="414"/>
                </a:lnTo>
                <a:lnTo>
                  <a:pt x="28" y="416"/>
                </a:lnTo>
                <a:lnTo>
                  <a:pt x="30" y="420"/>
                </a:lnTo>
                <a:lnTo>
                  <a:pt x="32" y="424"/>
                </a:lnTo>
                <a:lnTo>
                  <a:pt x="32" y="428"/>
                </a:lnTo>
                <a:lnTo>
                  <a:pt x="28" y="434"/>
                </a:lnTo>
                <a:lnTo>
                  <a:pt x="32" y="434"/>
                </a:lnTo>
                <a:lnTo>
                  <a:pt x="34" y="434"/>
                </a:lnTo>
                <a:lnTo>
                  <a:pt x="34" y="440"/>
                </a:lnTo>
                <a:lnTo>
                  <a:pt x="30" y="442"/>
                </a:lnTo>
                <a:lnTo>
                  <a:pt x="26" y="446"/>
                </a:lnTo>
                <a:lnTo>
                  <a:pt x="22" y="448"/>
                </a:lnTo>
                <a:lnTo>
                  <a:pt x="20" y="452"/>
                </a:lnTo>
                <a:lnTo>
                  <a:pt x="16" y="456"/>
                </a:lnTo>
                <a:lnTo>
                  <a:pt x="22" y="454"/>
                </a:lnTo>
                <a:lnTo>
                  <a:pt x="28" y="456"/>
                </a:lnTo>
                <a:lnTo>
                  <a:pt x="34" y="458"/>
                </a:lnTo>
                <a:lnTo>
                  <a:pt x="40" y="460"/>
                </a:lnTo>
                <a:lnTo>
                  <a:pt x="44" y="464"/>
                </a:lnTo>
                <a:lnTo>
                  <a:pt x="40" y="468"/>
                </a:lnTo>
                <a:lnTo>
                  <a:pt x="38" y="472"/>
                </a:lnTo>
                <a:lnTo>
                  <a:pt x="34" y="476"/>
                </a:lnTo>
                <a:lnTo>
                  <a:pt x="40" y="478"/>
                </a:lnTo>
                <a:lnTo>
                  <a:pt x="44" y="482"/>
                </a:lnTo>
                <a:lnTo>
                  <a:pt x="48" y="486"/>
                </a:lnTo>
                <a:lnTo>
                  <a:pt x="48" y="490"/>
                </a:lnTo>
                <a:lnTo>
                  <a:pt x="48" y="496"/>
                </a:lnTo>
                <a:lnTo>
                  <a:pt x="54" y="496"/>
                </a:lnTo>
                <a:lnTo>
                  <a:pt x="60" y="498"/>
                </a:lnTo>
                <a:lnTo>
                  <a:pt x="64" y="500"/>
                </a:lnTo>
                <a:lnTo>
                  <a:pt x="66" y="504"/>
                </a:lnTo>
                <a:lnTo>
                  <a:pt x="66" y="508"/>
                </a:lnTo>
                <a:lnTo>
                  <a:pt x="66" y="514"/>
                </a:lnTo>
                <a:lnTo>
                  <a:pt x="62" y="520"/>
                </a:lnTo>
                <a:lnTo>
                  <a:pt x="68" y="524"/>
                </a:lnTo>
                <a:lnTo>
                  <a:pt x="72" y="528"/>
                </a:lnTo>
                <a:lnTo>
                  <a:pt x="74" y="534"/>
                </a:lnTo>
                <a:lnTo>
                  <a:pt x="76" y="540"/>
                </a:lnTo>
                <a:lnTo>
                  <a:pt x="76" y="546"/>
                </a:lnTo>
                <a:lnTo>
                  <a:pt x="96" y="546"/>
                </a:lnTo>
                <a:lnTo>
                  <a:pt x="118" y="544"/>
                </a:lnTo>
                <a:lnTo>
                  <a:pt x="114" y="552"/>
                </a:lnTo>
                <a:lnTo>
                  <a:pt x="112" y="558"/>
                </a:lnTo>
                <a:lnTo>
                  <a:pt x="110" y="566"/>
                </a:lnTo>
                <a:lnTo>
                  <a:pt x="108" y="572"/>
                </a:lnTo>
                <a:lnTo>
                  <a:pt x="114" y="572"/>
                </a:lnTo>
                <a:lnTo>
                  <a:pt x="120" y="572"/>
                </a:lnTo>
                <a:lnTo>
                  <a:pt x="126" y="572"/>
                </a:lnTo>
                <a:lnTo>
                  <a:pt x="122" y="578"/>
                </a:lnTo>
                <a:lnTo>
                  <a:pt x="118" y="584"/>
                </a:lnTo>
                <a:lnTo>
                  <a:pt x="116" y="592"/>
                </a:lnTo>
                <a:lnTo>
                  <a:pt x="122" y="592"/>
                </a:lnTo>
                <a:lnTo>
                  <a:pt x="128" y="592"/>
                </a:lnTo>
                <a:lnTo>
                  <a:pt x="136" y="592"/>
                </a:lnTo>
                <a:lnTo>
                  <a:pt x="134" y="594"/>
                </a:lnTo>
                <a:lnTo>
                  <a:pt x="132" y="598"/>
                </a:lnTo>
                <a:lnTo>
                  <a:pt x="130" y="602"/>
                </a:lnTo>
                <a:lnTo>
                  <a:pt x="128" y="604"/>
                </a:lnTo>
                <a:lnTo>
                  <a:pt x="144" y="606"/>
                </a:lnTo>
                <a:lnTo>
                  <a:pt x="156" y="610"/>
                </a:lnTo>
                <a:lnTo>
                  <a:pt x="164" y="622"/>
                </a:lnTo>
                <a:lnTo>
                  <a:pt x="162" y="620"/>
                </a:lnTo>
                <a:lnTo>
                  <a:pt x="160" y="618"/>
                </a:lnTo>
                <a:lnTo>
                  <a:pt x="164" y="614"/>
                </a:lnTo>
                <a:lnTo>
                  <a:pt x="168" y="614"/>
                </a:lnTo>
                <a:lnTo>
                  <a:pt x="170" y="614"/>
                </a:lnTo>
                <a:lnTo>
                  <a:pt x="172" y="614"/>
                </a:lnTo>
                <a:lnTo>
                  <a:pt x="174" y="618"/>
                </a:lnTo>
                <a:lnTo>
                  <a:pt x="174" y="620"/>
                </a:lnTo>
                <a:lnTo>
                  <a:pt x="176" y="624"/>
                </a:lnTo>
                <a:lnTo>
                  <a:pt x="178" y="628"/>
                </a:lnTo>
                <a:lnTo>
                  <a:pt x="178" y="630"/>
                </a:lnTo>
                <a:lnTo>
                  <a:pt x="180" y="632"/>
                </a:lnTo>
                <a:lnTo>
                  <a:pt x="184" y="634"/>
                </a:lnTo>
                <a:lnTo>
                  <a:pt x="188" y="636"/>
                </a:lnTo>
                <a:lnTo>
                  <a:pt x="190" y="636"/>
                </a:lnTo>
                <a:lnTo>
                  <a:pt x="194" y="638"/>
                </a:lnTo>
                <a:lnTo>
                  <a:pt x="198" y="638"/>
                </a:lnTo>
                <a:lnTo>
                  <a:pt x="200" y="640"/>
                </a:lnTo>
                <a:lnTo>
                  <a:pt x="202" y="644"/>
                </a:lnTo>
                <a:lnTo>
                  <a:pt x="204" y="648"/>
                </a:lnTo>
                <a:lnTo>
                  <a:pt x="206" y="646"/>
                </a:lnTo>
                <a:lnTo>
                  <a:pt x="210" y="646"/>
                </a:lnTo>
                <a:lnTo>
                  <a:pt x="212" y="644"/>
                </a:lnTo>
                <a:lnTo>
                  <a:pt x="216" y="648"/>
                </a:lnTo>
                <a:lnTo>
                  <a:pt x="220" y="654"/>
                </a:lnTo>
                <a:lnTo>
                  <a:pt x="222" y="658"/>
                </a:lnTo>
                <a:lnTo>
                  <a:pt x="224" y="654"/>
                </a:lnTo>
                <a:lnTo>
                  <a:pt x="228" y="650"/>
                </a:lnTo>
                <a:lnTo>
                  <a:pt x="232" y="652"/>
                </a:lnTo>
                <a:lnTo>
                  <a:pt x="234" y="654"/>
                </a:lnTo>
                <a:lnTo>
                  <a:pt x="238" y="656"/>
                </a:lnTo>
                <a:lnTo>
                  <a:pt x="238" y="662"/>
                </a:lnTo>
                <a:lnTo>
                  <a:pt x="240" y="666"/>
                </a:lnTo>
                <a:lnTo>
                  <a:pt x="252" y="662"/>
                </a:lnTo>
                <a:lnTo>
                  <a:pt x="262" y="666"/>
                </a:lnTo>
                <a:lnTo>
                  <a:pt x="270" y="674"/>
                </a:lnTo>
                <a:lnTo>
                  <a:pt x="276" y="686"/>
                </a:lnTo>
                <a:lnTo>
                  <a:pt x="274" y="678"/>
                </a:lnTo>
                <a:lnTo>
                  <a:pt x="276" y="674"/>
                </a:lnTo>
                <a:lnTo>
                  <a:pt x="278" y="670"/>
                </a:lnTo>
                <a:lnTo>
                  <a:pt x="280" y="668"/>
                </a:lnTo>
                <a:lnTo>
                  <a:pt x="284" y="666"/>
                </a:lnTo>
                <a:lnTo>
                  <a:pt x="288" y="668"/>
                </a:lnTo>
                <a:lnTo>
                  <a:pt x="292" y="672"/>
                </a:lnTo>
                <a:lnTo>
                  <a:pt x="296" y="678"/>
                </a:lnTo>
                <a:lnTo>
                  <a:pt x="294" y="674"/>
                </a:lnTo>
                <a:lnTo>
                  <a:pt x="294" y="674"/>
                </a:lnTo>
                <a:lnTo>
                  <a:pt x="296" y="674"/>
                </a:lnTo>
                <a:lnTo>
                  <a:pt x="298" y="674"/>
                </a:lnTo>
                <a:lnTo>
                  <a:pt x="300" y="676"/>
                </a:lnTo>
                <a:lnTo>
                  <a:pt x="302" y="680"/>
                </a:lnTo>
                <a:lnTo>
                  <a:pt x="304" y="682"/>
                </a:lnTo>
                <a:lnTo>
                  <a:pt x="304" y="686"/>
                </a:lnTo>
                <a:lnTo>
                  <a:pt x="310" y="682"/>
                </a:lnTo>
                <a:lnTo>
                  <a:pt x="318" y="680"/>
                </a:lnTo>
                <a:lnTo>
                  <a:pt x="324" y="678"/>
                </a:lnTo>
                <a:lnTo>
                  <a:pt x="326" y="682"/>
                </a:lnTo>
                <a:lnTo>
                  <a:pt x="328" y="684"/>
                </a:lnTo>
                <a:lnTo>
                  <a:pt x="330" y="688"/>
                </a:lnTo>
                <a:lnTo>
                  <a:pt x="330" y="692"/>
                </a:lnTo>
                <a:lnTo>
                  <a:pt x="332" y="686"/>
                </a:lnTo>
                <a:lnTo>
                  <a:pt x="332" y="684"/>
                </a:lnTo>
                <a:lnTo>
                  <a:pt x="334" y="682"/>
                </a:lnTo>
                <a:lnTo>
                  <a:pt x="338" y="684"/>
                </a:lnTo>
                <a:lnTo>
                  <a:pt x="340" y="684"/>
                </a:lnTo>
                <a:lnTo>
                  <a:pt x="344" y="688"/>
                </a:lnTo>
                <a:lnTo>
                  <a:pt x="346" y="690"/>
                </a:lnTo>
                <a:lnTo>
                  <a:pt x="350" y="694"/>
                </a:lnTo>
                <a:lnTo>
                  <a:pt x="352" y="698"/>
                </a:lnTo>
                <a:lnTo>
                  <a:pt x="356" y="702"/>
                </a:lnTo>
                <a:lnTo>
                  <a:pt x="358" y="706"/>
                </a:lnTo>
                <a:lnTo>
                  <a:pt x="360" y="708"/>
                </a:lnTo>
                <a:lnTo>
                  <a:pt x="364" y="700"/>
                </a:lnTo>
                <a:lnTo>
                  <a:pt x="370" y="700"/>
                </a:lnTo>
                <a:lnTo>
                  <a:pt x="378" y="704"/>
                </a:lnTo>
                <a:lnTo>
                  <a:pt x="386" y="712"/>
                </a:lnTo>
                <a:lnTo>
                  <a:pt x="392" y="718"/>
                </a:lnTo>
                <a:lnTo>
                  <a:pt x="386" y="714"/>
                </a:lnTo>
                <a:lnTo>
                  <a:pt x="384" y="710"/>
                </a:lnTo>
                <a:lnTo>
                  <a:pt x="382" y="706"/>
                </a:lnTo>
                <a:lnTo>
                  <a:pt x="382" y="702"/>
                </a:lnTo>
                <a:lnTo>
                  <a:pt x="384" y="696"/>
                </a:lnTo>
                <a:lnTo>
                  <a:pt x="386" y="692"/>
                </a:lnTo>
                <a:lnTo>
                  <a:pt x="390" y="690"/>
                </a:lnTo>
                <a:lnTo>
                  <a:pt x="394" y="686"/>
                </a:lnTo>
                <a:lnTo>
                  <a:pt x="398" y="686"/>
                </a:lnTo>
                <a:lnTo>
                  <a:pt x="404" y="688"/>
                </a:lnTo>
                <a:lnTo>
                  <a:pt x="408" y="690"/>
                </a:lnTo>
                <a:lnTo>
                  <a:pt x="412" y="696"/>
                </a:lnTo>
                <a:lnTo>
                  <a:pt x="414" y="692"/>
                </a:lnTo>
                <a:lnTo>
                  <a:pt x="414" y="690"/>
                </a:lnTo>
                <a:lnTo>
                  <a:pt x="418" y="688"/>
                </a:lnTo>
                <a:lnTo>
                  <a:pt x="420" y="686"/>
                </a:lnTo>
                <a:lnTo>
                  <a:pt x="424" y="686"/>
                </a:lnTo>
                <a:lnTo>
                  <a:pt x="428" y="688"/>
                </a:lnTo>
                <a:lnTo>
                  <a:pt x="432" y="690"/>
                </a:lnTo>
                <a:lnTo>
                  <a:pt x="434" y="694"/>
                </a:lnTo>
                <a:lnTo>
                  <a:pt x="438" y="682"/>
                </a:lnTo>
                <a:lnTo>
                  <a:pt x="450" y="676"/>
                </a:lnTo>
                <a:lnTo>
                  <a:pt x="462" y="674"/>
                </a:lnTo>
                <a:lnTo>
                  <a:pt x="472" y="680"/>
                </a:lnTo>
                <a:lnTo>
                  <a:pt x="482" y="672"/>
                </a:lnTo>
                <a:lnTo>
                  <a:pt x="494" y="666"/>
                </a:lnTo>
                <a:lnTo>
                  <a:pt x="504" y="660"/>
                </a:lnTo>
                <a:lnTo>
                  <a:pt x="506" y="658"/>
                </a:lnTo>
                <a:lnTo>
                  <a:pt x="508" y="656"/>
                </a:lnTo>
                <a:lnTo>
                  <a:pt x="508" y="654"/>
                </a:lnTo>
                <a:lnTo>
                  <a:pt x="510" y="654"/>
                </a:lnTo>
                <a:lnTo>
                  <a:pt x="514" y="652"/>
                </a:lnTo>
                <a:lnTo>
                  <a:pt x="520" y="652"/>
                </a:lnTo>
                <a:lnTo>
                  <a:pt x="524" y="652"/>
                </a:lnTo>
                <a:lnTo>
                  <a:pt x="528" y="654"/>
                </a:lnTo>
                <a:lnTo>
                  <a:pt x="534" y="656"/>
                </a:lnTo>
                <a:lnTo>
                  <a:pt x="540" y="658"/>
                </a:lnTo>
                <a:lnTo>
                  <a:pt x="538" y="654"/>
                </a:lnTo>
                <a:lnTo>
                  <a:pt x="538" y="652"/>
                </a:lnTo>
                <a:lnTo>
                  <a:pt x="538" y="648"/>
                </a:lnTo>
                <a:lnTo>
                  <a:pt x="550" y="648"/>
                </a:lnTo>
                <a:lnTo>
                  <a:pt x="562" y="650"/>
                </a:lnTo>
                <a:lnTo>
                  <a:pt x="558" y="648"/>
                </a:lnTo>
                <a:lnTo>
                  <a:pt x="552" y="646"/>
                </a:lnTo>
                <a:lnTo>
                  <a:pt x="550" y="644"/>
                </a:lnTo>
                <a:lnTo>
                  <a:pt x="546" y="640"/>
                </a:lnTo>
                <a:lnTo>
                  <a:pt x="544" y="634"/>
                </a:lnTo>
                <a:lnTo>
                  <a:pt x="544" y="628"/>
                </a:lnTo>
                <a:lnTo>
                  <a:pt x="546" y="622"/>
                </a:lnTo>
                <a:lnTo>
                  <a:pt x="548" y="616"/>
                </a:lnTo>
                <a:lnTo>
                  <a:pt x="552" y="614"/>
                </a:lnTo>
                <a:lnTo>
                  <a:pt x="558" y="612"/>
                </a:lnTo>
                <a:lnTo>
                  <a:pt x="564" y="612"/>
                </a:lnTo>
                <a:lnTo>
                  <a:pt x="570" y="612"/>
                </a:lnTo>
                <a:lnTo>
                  <a:pt x="576" y="612"/>
                </a:lnTo>
                <a:lnTo>
                  <a:pt x="572" y="608"/>
                </a:lnTo>
                <a:lnTo>
                  <a:pt x="572" y="606"/>
                </a:lnTo>
                <a:lnTo>
                  <a:pt x="570" y="602"/>
                </a:lnTo>
                <a:lnTo>
                  <a:pt x="570" y="598"/>
                </a:lnTo>
                <a:lnTo>
                  <a:pt x="584" y="600"/>
                </a:lnTo>
                <a:lnTo>
                  <a:pt x="592" y="598"/>
                </a:lnTo>
                <a:lnTo>
                  <a:pt x="600" y="594"/>
                </a:lnTo>
                <a:lnTo>
                  <a:pt x="612" y="586"/>
                </a:lnTo>
                <a:lnTo>
                  <a:pt x="614" y="582"/>
                </a:lnTo>
                <a:lnTo>
                  <a:pt x="620" y="580"/>
                </a:lnTo>
                <a:lnTo>
                  <a:pt x="624" y="580"/>
                </a:lnTo>
                <a:lnTo>
                  <a:pt x="626" y="576"/>
                </a:lnTo>
                <a:lnTo>
                  <a:pt x="628" y="572"/>
                </a:lnTo>
                <a:lnTo>
                  <a:pt x="628" y="568"/>
                </a:lnTo>
                <a:lnTo>
                  <a:pt x="628" y="562"/>
                </a:lnTo>
                <a:lnTo>
                  <a:pt x="628" y="558"/>
                </a:lnTo>
                <a:lnTo>
                  <a:pt x="630" y="554"/>
                </a:lnTo>
                <a:lnTo>
                  <a:pt x="626" y="552"/>
                </a:lnTo>
                <a:lnTo>
                  <a:pt x="622" y="548"/>
                </a:lnTo>
                <a:lnTo>
                  <a:pt x="620" y="548"/>
                </a:lnTo>
                <a:lnTo>
                  <a:pt x="630" y="536"/>
                </a:lnTo>
                <a:lnTo>
                  <a:pt x="642" y="532"/>
                </a:lnTo>
                <a:lnTo>
                  <a:pt x="656" y="534"/>
                </a:lnTo>
                <a:lnTo>
                  <a:pt x="656" y="530"/>
                </a:lnTo>
                <a:lnTo>
                  <a:pt x="656" y="524"/>
                </a:lnTo>
                <a:lnTo>
                  <a:pt x="656" y="520"/>
                </a:lnTo>
                <a:lnTo>
                  <a:pt x="658" y="516"/>
                </a:lnTo>
                <a:lnTo>
                  <a:pt x="658" y="512"/>
                </a:lnTo>
                <a:lnTo>
                  <a:pt x="662" y="510"/>
                </a:lnTo>
                <a:lnTo>
                  <a:pt x="666" y="508"/>
                </a:lnTo>
                <a:lnTo>
                  <a:pt x="672" y="508"/>
                </a:lnTo>
                <a:lnTo>
                  <a:pt x="674" y="502"/>
                </a:lnTo>
                <a:lnTo>
                  <a:pt x="676" y="498"/>
                </a:lnTo>
                <a:lnTo>
                  <a:pt x="678" y="494"/>
                </a:lnTo>
                <a:lnTo>
                  <a:pt x="682" y="492"/>
                </a:lnTo>
                <a:lnTo>
                  <a:pt x="684" y="490"/>
                </a:lnTo>
                <a:lnTo>
                  <a:pt x="688" y="490"/>
                </a:lnTo>
                <a:lnTo>
                  <a:pt x="692" y="488"/>
                </a:lnTo>
                <a:lnTo>
                  <a:pt x="696" y="484"/>
                </a:lnTo>
                <a:lnTo>
                  <a:pt x="698" y="482"/>
                </a:lnTo>
                <a:lnTo>
                  <a:pt x="694" y="478"/>
                </a:lnTo>
                <a:lnTo>
                  <a:pt x="690" y="476"/>
                </a:lnTo>
                <a:lnTo>
                  <a:pt x="688" y="472"/>
                </a:lnTo>
                <a:lnTo>
                  <a:pt x="692" y="466"/>
                </a:lnTo>
                <a:lnTo>
                  <a:pt x="700" y="462"/>
                </a:lnTo>
                <a:lnTo>
                  <a:pt x="708" y="458"/>
                </a:lnTo>
                <a:lnTo>
                  <a:pt x="714" y="452"/>
                </a:lnTo>
                <a:lnTo>
                  <a:pt x="704" y="446"/>
                </a:lnTo>
                <a:lnTo>
                  <a:pt x="700" y="436"/>
                </a:lnTo>
                <a:lnTo>
                  <a:pt x="700" y="424"/>
                </a:lnTo>
                <a:lnTo>
                  <a:pt x="708" y="414"/>
                </a:lnTo>
                <a:lnTo>
                  <a:pt x="702" y="412"/>
                </a:lnTo>
                <a:lnTo>
                  <a:pt x="696" y="410"/>
                </a:lnTo>
                <a:lnTo>
                  <a:pt x="692" y="408"/>
                </a:lnTo>
                <a:lnTo>
                  <a:pt x="706" y="402"/>
                </a:lnTo>
                <a:lnTo>
                  <a:pt x="712" y="398"/>
                </a:lnTo>
                <a:lnTo>
                  <a:pt x="714" y="392"/>
                </a:lnTo>
                <a:lnTo>
                  <a:pt x="716" y="382"/>
                </a:lnTo>
                <a:lnTo>
                  <a:pt x="718" y="370"/>
                </a:lnTo>
                <a:lnTo>
                  <a:pt x="724" y="362"/>
                </a:lnTo>
                <a:lnTo>
                  <a:pt x="728" y="356"/>
                </a:lnTo>
                <a:lnTo>
                  <a:pt x="734" y="352"/>
                </a:lnTo>
                <a:lnTo>
                  <a:pt x="736" y="348"/>
                </a:lnTo>
                <a:lnTo>
                  <a:pt x="736" y="342"/>
                </a:lnTo>
                <a:lnTo>
                  <a:pt x="732" y="332"/>
                </a:lnTo>
                <a:lnTo>
                  <a:pt x="736" y="330"/>
                </a:lnTo>
                <a:lnTo>
                  <a:pt x="742" y="328"/>
                </a:lnTo>
                <a:lnTo>
                  <a:pt x="736" y="326"/>
                </a:lnTo>
                <a:lnTo>
                  <a:pt x="730" y="322"/>
                </a:lnTo>
                <a:lnTo>
                  <a:pt x="722" y="320"/>
                </a:lnTo>
                <a:lnTo>
                  <a:pt x="718" y="316"/>
                </a:lnTo>
                <a:lnTo>
                  <a:pt x="714" y="312"/>
                </a:lnTo>
                <a:lnTo>
                  <a:pt x="710" y="306"/>
                </a:lnTo>
                <a:lnTo>
                  <a:pt x="716" y="306"/>
                </a:lnTo>
                <a:lnTo>
                  <a:pt x="720" y="302"/>
                </a:lnTo>
                <a:lnTo>
                  <a:pt x="726" y="302"/>
                </a:lnTo>
                <a:lnTo>
                  <a:pt x="722" y="298"/>
                </a:lnTo>
                <a:lnTo>
                  <a:pt x="718" y="296"/>
                </a:lnTo>
                <a:lnTo>
                  <a:pt x="714" y="294"/>
                </a:lnTo>
                <a:lnTo>
                  <a:pt x="710" y="292"/>
                </a:lnTo>
                <a:lnTo>
                  <a:pt x="706" y="290"/>
                </a:lnTo>
                <a:lnTo>
                  <a:pt x="702" y="286"/>
                </a:lnTo>
                <a:lnTo>
                  <a:pt x="706" y="284"/>
                </a:lnTo>
                <a:lnTo>
                  <a:pt x="708" y="282"/>
                </a:lnTo>
                <a:lnTo>
                  <a:pt x="708" y="276"/>
                </a:lnTo>
                <a:lnTo>
                  <a:pt x="704" y="272"/>
                </a:lnTo>
                <a:lnTo>
                  <a:pt x="700" y="268"/>
                </a:lnTo>
                <a:lnTo>
                  <a:pt x="694" y="268"/>
                </a:lnTo>
                <a:lnTo>
                  <a:pt x="698" y="258"/>
                </a:lnTo>
                <a:lnTo>
                  <a:pt x="704" y="248"/>
                </a:lnTo>
                <a:lnTo>
                  <a:pt x="710" y="238"/>
                </a:lnTo>
                <a:lnTo>
                  <a:pt x="700" y="250"/>
                </a:lnTo>
                <a:lnTo>
                  <a:pt x="694" y="252"/>
                </a:lnTo>
                <a:lnTo>
                  <a:pt x="690" y="250"/>
                </a:lnTo>
                <a:lnTo>
                  <a:pt x="682" y="244"/>
                </a:lnTo>
                <a:lnTo>
                  <a:pt x="672" y="234"/>
                </a:lnTo>
                <a:lnTo>
                  <a:pt x="680" y="222"/>
                </a:lnTo>
                <a:lnTo>
                  <a:pt x="678" y="212"/>
                </a:lnTo>
                <a:lnTo>
                  <a:pt x="672" y="206"/>
                </a:lnTo>
                <a:lnTo>
                  <a:pt x="662" y="202"/>
                </a:lnTo>
                <a:lnTo>
                  <a:pt x="650" y="202"/>
                </a:lnTo>
                <a:lnTo>
                  <a:pt x="654" y="198"/>
                </a:lnTo>
                <a:lnTo>
                  <a:pt x="658" y="196"/>
                </a:lnTo>
                <a:lnTo>
                  <a:pt x="662" y="192"/>
                </a:lnTo>
                <a:lnTo>
                  <a:pt x="664" y="188"/>
                </a:lnTo>
                <a:lnTo>
                  <a:pt x="660" y="184"/>
                </a:lnTo>
                <a:lnTo>
                  <a:pt x="654" y="182"/>
                </a:lnTo>
                <a:lnTo>
                  <a:pt x="650" y="180"/>
                </a:lnTo>
                <a:lnTo>
                  <a:pt x="648" y="184"/>
                </a:lnTo>
                <a:lnTo>
                  <a:pt x="646" y="190"/>
                </a:lnTo>
                <a:lnTo>
                  <a:pt x="644" y="192"/>
                </a:lnTo>
                <a:lnTo>
                  <a:pt x="640" y="196"/>
                </a:lnTo>
                <a:lnTo>
                  <a:pt x="640" y="184"/>
                </a:lnTo>
                <a:lnTo>
                  <a:pt x="640" y="172"/>
                </a:lnTo>
                <a:lnTo>
                  <a:pt x="638" y="162"/>
                </a:lnTo>
                <a:lnTo>
                  <a:pt x="632" y="154"/>
                </a:lnTo>
                <a:lnTo>
                  <a:pt x="622" y="152"/>
                </a:lnTo>
                <a:lnTo>
                  <a:pt x="622" y="146"/>
                </a:lnTo>
                <a:lnTo>
                  <a:pt x="622" y="140"/>
                </a:lnTo>
                <a:lnTo>
                  <a:pt x="622" y="134"/>
                </a:lnTo>
                <a:lnTo>
                  <a:pt x="622" y="128"/>
                </a:lnTo>
                <a:lnTo>
                  <a:pt x="618" y="110"/>
                </a:lnTo>
                <a:lnTo>
                  <a:pt x="614" y="94"/>
                </a:lnTo>
                <a:lnTo>
                  <a:pt x="612" y="98"/>
                </a:lnTo>
                <a:lnTo>
                  <a:pt x="612" y="104"/>
                </a:lnTo>
                <a:lnTo>
                  <a:pt x="610" y="108"/>
                </a:lnTo>
                <a:lnTo>
                  <a:pt x="608" y="114"/>
                </a:lnTo>
                <a:lnTo>
                  <a:pt x="606" y="118"/>
                </a:lnTo>
                <a:lnTo>
                  <a:pt x="602" y="120"/>
                </a:lnTo>
                <a:lnTo>
                  <a:pt x="598" y="122"/>
                </a:lnTo>
                <a:lnTo>
                  <a:pt x="592" y="122"/>
                </a:lnTo>
                <a:lnTo>
                  <a:pt x="592" y="118"/>
                </a:lnTo>
                <a:lnTo>
                  <a:pt x="592" y="114"/>
                </a:lnTo>
                <a:lnTo>
                  <a:pt x="592" y="108"/>
                </a:lnTo>
                <a:lnTo>
                  <a:pt x="590" y="112"/>
                </a:lnTo>
                <a:lnTo>
                  <a:pt x="586" y="114"/>
                </a:lnTo>
                <a:lnTo>
                  <a:pt x="582" y="116"/>
                </a:lnTo>
                <a:lnTo>
                  <a:pt x="574" y="100"/>
                </a:lnTo>
                <a:lnTo>
                  <a:pt x="568" y="80"/>
                </a:lnTo>
                <a:lnTo>
                  <a:pt x="564" y="90"/>
                </a:lnTo>
                <a:lnTo>
                  <a:pt x="558" y="96"/>
                </a:lnTo>
                <a:lnTo>
                  <a:pt x="552" y="104"/>
                </a:lnTo>
                <a:lnTo>
                  <a:pt x="548" y="100"/>
                </a:lnTo>
                <a:lnTo>
                  <a:pt x="544" y="94"/>
                </a:lnTo>
                <a:lnTo>
                  <a:pt x="542" y="90"/>
                </a:lnTo>
                <a:lnTo>
                  <a:pt x="540" y="82"/>
                </a:lnTo>
                <a:lnTo>
                  <a:pt x="540" y="76"/>
                </a:lnTo>
                <a:lnTo>
                  <a:pt x="536" y="80"/>
                </a:lnTo>
                <a:lnTo>
                  <a:pt x="534" y="82"/>
                </a:lnTo>
                <a:lnTo>
                  <a:pt x="530" y="84"/>
                </a:lnTo>
                <a:lnTo>
                  <a:pt x="520" y="52"/>
                </a:lnTo>
                <a:lnTo>
                  <a:pt x="508" y="22"/>
                </a:lnTo>
                <a:lnTo>
                  <a:pt x="504" y="30"/>
                </a:lnTo>
                <a:lnTo>
                  <a:pt x="498" y="40"/>
                </a:lnTo>
                <a:lnTo>
                  <a:pt x="490" y="48"/>
                </a:lnTo>
                <a:lnTo>
                  <a:pt x="482" y="52"/>
                </a:lnTo>
                <a:lnTo>
                  <a:pt x="472" y="50"/>
                </a:lnTo>
                <a:lnTo>
                  <a:pt x="468" y="52"/>
                </a:lnTo>
                <a:lnTo>
                  <a:pt x="464" y="54"/>
                </a:lnTo>
                <a:lnTo>
                  <a:pt x="460" y="58"/>
                </a:lnTo>
                <a:lnTo>
                  <a:pt x="456" y="48"/>
                </a:lnTo>
                <a:lnTo>
                  <a:pt x="450" y="38"/>
                </a:lnTo>
                <a:lnTo>
                  <a:pt x="448" y="30"/>
                </a:lnTo>
                <a:lnTo>
                  <a:pt x="444" y="28"/>
                </a:lnTo>
                <a:lnTo>
                  <a:pt x="440" y="28"/>
                </a:lnTo>
                <a:lnTo>
                  <a:pt x="440" y="36"/>
                </a:lnTo>
                <a:lnTo>
                  <a:pt x="438" y="40"/>
                </a:lnTo>
                <a:lnTo>
                  <a:pt x="436" y="44"/>
                </a:lnTo>
                <a:lnTo>
                  <a:pt x="432" y="46"/>
                </a:lnTo>
                <a:lnTo>
                  <a:pt x="430" y="46"/>
                </a:lnTo>
                <a:lnTo>
                  <a:pt x="424" y="44"/>
                </a:lnTo>
                <a:lnTo>
                  <a:pt x="420" y="40"/>
                </a:lnTo>
                <a:lnTo>
                  <a:pt x="416" y="34"/>
                </a:lnTo>
                <a:lnTo>
                  <a:pt x="412" y="38"/>
                </a:lnTo>
                <a:lnTo>
                  <a:pt x="408" y="40"/>
                </a:lnTo>
                <a:lnTo>
                  <a:pt x="404" y="44"/>
                </a:lnTo>
                <a:lnTo>
                  <a:pt x="386" y="22"/>
                </a:lnTo>
                <a:lnTo>
                  <a:pt x="368" y="0"/>
                </a:lnTo>
                <a:lnTo>
                  <a:pt x="370" y="10"/>
                </a:lnTo>
                <a:lnTo>
                  <a:pt x="372" y="18"/>
                </a:lnTo>
                <a:lnTo>
                  <a:pt x="372" y="28"/>
                </a:lnTo>
                <a:lnTo>
                  <a:pt x="364" y="26"/>
                </a:lnTo>
                <a:lnTo>
                  <a:pt x="360" y="22"/>
                </a:lnTo>
                <a:lnTo>
                  <a:pt x="354" y="16"/>
                </a:lnTo>
                <a:lnTo>
                  <a:pt x="352" y="10"/>
                </a:lnTo>
                <a:lnTo>
                  <a:pt x="350" y="2"/>
                </a:lnTo>
                <a:lnTo>
                  <a:pt x="350" y="6"/>
                </a:lnTo>
                <a:lnTo>
                  <a:pt x="348" y="10"/>
                </a:lnTo>
                <a:lnTo>
                  <a:pt x="348" y="14"/>
                </a:lnTo>
                <a:lnTo>
                  <a:pt x="346" y="20"/>
                </a:lnTo>
                <a:lnTo>
                  <a:pt x="344" y="24"/>
                </a:lnTo>
                <a:lnTo>
                  <a:pt x="342" y="28"/>
                </a:lnTo>
                <a:lnTo>
                  <a:pt x="340" y="32"/>
                </a:lnTo>
                <a:lnTo>
                  <a:pt x="338" y="34"/>
                </a:lnTo>
                <a:lnTo>
                  <a:pt x="334" y="34"/>
                </a:lnTo>
                <a:lnTo>
                  <a:pt x="330" y="32"/>
                </a:lnTo>
                <a:lnTo>
                  <a:pt x="326" y="28"/>
                </a:lnTo>
                <a:lnTo>
                  <a:pt x="326" y="32"/>
                </a:lnTo>
                <a:lnTo>
                  <a:pt x="328" y="38"/>
                </a:lnTo>
                <a:lnTo>
                  <a:pt x="324" y="36"/>
                </a:lnTo>
                <a:lnTo>
                  <a:pt x="320" y="34"/>
                </a:lnTo>
                <a:lnTo>
                  <a:pt x="316" y="32"/>
                </a:lnTo>
                <a:lnTo>
                  <a:pt x="314" y="36"/>
                </a:lnTo>
                <a:lnTo>
                  <a:pt x="314" y="40"/>
                </a:lnTo>
                <a:lnTo>
                  <a:pt x="312" y="44"/>
                </a:lnTo>
                <a:lnTo>
                  <a:pt x="294" y="42"/>
                </a:lnTo>
                <a:lnTo>
                  <a:pt x="278" y="32"/>
                </a:lnTo>
                <a:lnTo>
                  <a:pt x="264" y="18"/>
                </a:lnTo>
                <a:lnTo>
                  <a:pt x="250" y="4"/>
                </a:lnTo>
                <a:lnTo>
                  <a:pt x="260" y="6"/>
                </a:lnTo>
                <a:lnTo>
                  <a:pt x="266" y="14"/>
                </a:lnTo>
                <a:lnTo>
                  <a:pt x="270" y="24"/>
                </a:lnTo>
                <a:lnTo>
                  <a:pt x="274" y="34"/>
                </a:lnTo>
                <a:lnTo>
                  <a:pt x="282" y="40"/>
                </a:lnTo>
                <a:lnTo>
                  <a:pt x="256" y="12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gamma/>
                  <a:tint val="69804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</a:t>
            </a:r>
            <a:r>
              <a:rPr lang="uk-UA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розвивальні, особистісно орієнтовані, проектні технології, технології змішаного навчання та розвитку критичного мислення учнів</a:t>
            </a:r>
            <a:endParaRPr lang="uk-UA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reeform 6"/>
          <p:cNvSpPr>
            <a:spLocks/>
          </p:cNvSpPr>
          <p:nvPr/>
        </p:nvSpPr>
        <p:spPr bwMode="ltGray">
          <a:xfrm>
            <a:off x="695325" y="2925763"/>
            <a:ext cx="2160588" cy="2232025"/>
          </a:xfrm>
          <a:custGeom>
            <a:avLst/>
            <a:gdLst/>
            <a:ahLst/>
            <a:cxnLst>
              <a:cxn ang="0">
                <a:pos x="264" y="20"/>
              </a:cxn>
              <a:cxn ang="0">
                <a:pos x="286" y="52"/>
              </a:cxn>
              <a:cxn ang="0">
                <a:pos x="242" y="68"/>
              </a:cxn>
              <a:cxn ang="0">
                <a:pos x="202" y="72"/>
              </a:cxn>
              <a:cxn ang="0">
                <a:pos x="194" y="102"/>
              </a:cxn>
              <a:cxn ang="0">
                <a:pos x="140" y="114"/>
              </a:cxn>
              <a:cxn ang="0">
                <a:pos x="116" y="136"/>
              </a:cxn>
              <a:cxn ang="0">
                <a:pos x="84" y="164"/>
              </a:cxn>
              <a:cxn ang="0">
                <a:pos x="76" y="182"/>
              </a:cxn>
              <a:cxn ang="0">
                <a:pos x="60" y="224"/>
              </a:cxn>
              <a:cxn ang="0">
                <a:pos x="42" y="272"/>
              </a:cxn>
              <a:cxn ang="0">
                <a:pos x="24" y="296"/>
              </a:cxn>
              <a:cxn ang="0">
                <a:pos x="12" y="330"/>
              </a:cxn>
              <a:cxn ang="0">
                <a:pos x="16" y="352"/>
              </a:cxn>
              <a:cxn ang="0">
                <a:pos x="6" y="396"/>
              </a:cxn>
              <a:cxn ang="0">
                <a:pos x="30" y="420"/>
              </a:cxn>
              <a:cxn ang="0">
                <a:pos x="22" y="448"/>
              </a:cxn>
              <a:cxn ang="0">
                <a:pos x="38" y="472"/>
              </a:cxn>
              <a:cxn ang="0">
                <a:pos x="64" y="500"/>
              </a:cxn>
              <a:cxn ang="0">
                <a:pos x="76" y="546"/>
              </a:cxn>
              <a:cxn ang="0">
                <a:pos x="126" y="572"/>
              </a:cxn>
              <a:cxn ang="0">
                <a:pos x="130" y="602"/>
              </a:cxn>
              <a:cxn ang="0">
                <a:pos x="170" y="614"/>
              </a:cxn>
              <a:cxn ang="0">
                <a:pos x="188" y="636"/>
              </a:cxn>
              <a:cxn ang="0">
                <a:pos x="212" y="644"/>
              </a:cxn>
              <a:cxn ang="0">
                <a:pos x="238" y="662"/>
              </a:cxn>
              <a:cxn ang="0">
                <a:pos x="280" y="668"/>
              </a:cxn>
              <a:cxn ang="0">
                <a:pos x="300" y="676"/>
              </a:cxn>
              <a:cxn ang="0">
                <a:pos x="330" y="688"/>
              </a:cxn>
              <a:cxn ang="0">
                <a:pos x="350" y="694"/>
              </a:cxn>
              <a:cxn ang="0">
                <a:pos x="392" y="718"/>
              </a:cxn>
              <a:cxn ang="0">
                <a:pos x="398" y="686"/>
              </a:cxn>
              <a:cxn ang="0">
                <a:pos x="428" y="688"/>
              </a:cxn>
              <a:cxn ang="0">
                <a:pos x="504" y="660"/>
              </a:cxn>
              <a:cxn ang="0">
                <a:pos x="534" y="656"/>
              </a:cxn>
              <a:cxn ang="0">
                <a:pos x="550" y="644"/>
              </a:cxn>
              <a:cxn ang="0">
                <a:pos x="570" y="612"/>
              </a:cxn>
              <a:cxn ang="0">
                <a:pos x="612" y="586"/>
              </a:cxn>
              <a:cxn ang="0">
                <a:pos x="630" y="554"/>
              </a:cxn>
              <a:cxn ang="0">
                <a:pos x="656" y="520"/>
              </a:cxn>
              <a:cxn ang="0">
                <a:pos x="682" y="492"/>
              </a:cxn>
              <a:cxn ang="0">
                <a:pos x="692" y="466"/>
              </a:cxn>
              <a:cxn ang="0">
                <a:pos x="696" y="410"/>
              </a:cxn>
              <a:cxn ang="0">
                <a:pos x="734" y="352"/>
              </a:cxn>
              <a:cxn ang="0">
                <a:pos x="718" y="316"/>
              </a:cxn>
              <a:cxn ang="0">
                <a:pos x="710" y="292"/>
              </a:cxn>
              <a:cxn ang="0">
                <a:pos x="698" y="258"/>
              </a:cxn>
              <a:cxn ang="0">
                <a:pos x="678" y="212"/>
              </a:cxn>
              <a:cxn ang="0">
                <a:pos x="654" y="182"/>
              </a:cxn>
              <a:cxn ang="0">
                <a:pos x="632" y="154"/>
              </a:cxn>
              <a:cxn ang="0">
                <a:pos x="612" y="104"/>
              </a:cxn>
              <a:cxn ang="0">
                <a:pos x="592" y="108"/>
              </a:cxn>
              <a:cxn ang="0">
                <a:pos x="548" y="100"/>
              </a:cxn>
              <a:cxn ang="0">
                <a:pos x="508" y="22"/>
              </a:cxn>
              <a:cxn ang="0">
                <a:pos x="456" y="48"/>
              </a:cxn>
              <a:cxn ang="0">
                <a:pos x="430" y="46"/>
              </a:cxn>
              <a:cxn ang="0">
                <a:pos x="370" y="10"/>
              </a:cxn>
              <a:cxn ang="0">
                <a:pos x="348" y="10"/>
              </a:cxn>
              <a:cxn ang="0">
                <a:pos x="326" y="28"/>
              </a:cxn>
              <a:cxn ang="0">
                <a:pos x="294" y="42"/>
              </a:cxn>
              <a:cxn ang="0">
                <a:pos x="256" y="12"/>
              </a:cxn>
            </a:cxnLst>
            <a:rect l="0" t="0" r="r" b="b"/>
            <a:pathLst>
              <a:path w="742" h="718">
                <a:moveTo>
                  <a:pt x="256" y="12"/>
                </a:moveTo>
                <a:lnTo>
                  <a:pt x="252" y="8"/>
                </a:lnTo>
                <a:lnTo>
                  <a:pt x="252" y="6"/>
                </a:lnTo>
                <a:lnTo>
                  <a:pt x="250" y="6"/>
                </a:lnTo>
                <a:lnTo>
                  <a:pt x="252" y="8"/>
                </a:lnTo>
                <a:lnTo>
                  <a:pt x="254" y="10"/>
                </a:lnTo>
                <a:lnTo>
                  <a:pt x="256" y="12"/>
                </a:lnTo>
                <a:lnTo>
                  <a:pt x="260" y="16"/>
                </a:lnTo>
                <a:lnTo>
                  <a:pt x="264" y="20"/>
                </a:lnTo>
                <a:lnTo>
                  <a:pt x="268" y="24"/>
                </a:lnTo>
                <a:lnTo>
                  <a:pt x="270" y="28"/>
                </a:lnTo>
                <a:lnTo>
                  <a:pt x="274" y="32"/>
                </a:lnTo>
                <a:lnTo>
                  <a:pt x="278" y="34"/>
                </a:lnTo>
                <a:lnTo>
                  <a:pt x="280" y="36"/>
                </a:lnTo>
                <a:lnTo>
                  <a:pt x="280" y="38"/>
                </a:lnTo>
                <a:lnTo>
                  <a:pt x="282" y="38"/>
                </a:lnTo>
                <a:lnTo>
                  <a:pt x="288" y="48"/>
                </a:lnTo>
                <a:lnTo>
                  <a:pt x="286" y="52"/>
                </a:lnTo>
                <a:lnTo>
                  <a:pt x="278" y="56"/>
                </a:lnTo>
                <a:lnTo>
                  <a:pt x="268" y="58"/>
                </a:lnTo>
                <a:lnTo>
                  <a:pt x="256" y="58"/>
                </a:lnTo>
                <a:lnTo>
                  <a:pt x="246" y="56"/>
                </a:lnTo>
                <a:lnTo>
                  <a:pt x="238" y="54"/>
                </a:lnTo>
                <a:lnTo>
                  <a:pt x="242" y="58"/>
                </a:lnTo>
                <a:lnTo>
                  <a:pt x="246" y="62"/>
                </a:lnTo>
                <a:lnTo>
                  <a:pt x="244" y="64"/>
                </a:lnTo>
                <a:lnTo>
                  <a:pt x="242" y="68"/>
                </a:lnTo>
                <a:lnTo>
                  <a:pt x="238" y="70"/>
                </a:lnTo>
                <a:lnTo>
                  <a:pt x="232" y="72"/>
                </a:lnTo>
                <a:lnTo>
                  <a:pt x="228" y="72"/>
                </a:lnTo>
                <a:lnTo>
                  <a:pt x="222" y="70"/>
                </a:lnTo>
                <a:lnTo>
                  <a:pt x="216" y="68"/>
                </a:lnTo>
                <a:lnTo>
                  <a:pt x="212" y="64"/>
                </a:lnTo>
                <a:lnTo>
                  <a:pt x="206" y="64"/>
                </a:lnTo>
                <a:lnTo>
                  <a:pt x="204" y="68"/>
                </a:lnTo>
                <a:lnTo>
                  <a:pt x="202" y="72"/>
                </a:lnTo>
                <a:lnTo>
                  <a:pt x="200" y="76"/>
                </a:lnTo>
                <a:lnTo>
                  <a:pt x="196" y="78"/>
                </a:lnTo>
                <a:lnTo>
                  <a:pt x="190" y="80"/>
                </a:lnTo>
                <a:lnTo>
                  <a:pt x="196" y="82"/>
                </a:lnTo>
                <a:lnTo>
                  <a:pt x="198" y="86"/>
                </a:lnTo>
                <a:lnTo>
                  <a:pt x="200" y="90"/>
                </a:lnTo>
                <a:lnTo>
                  <a:pt x="200" y="94"/>
                </a:lnTo>
                <a:lnTo>
                  <a:pt x="198" y="98"/>
                </a:lnTo>
                <a:lnTo>
                  <a:pt x="194" y="102"/>
                </a:lnTo>
                <a:lnTo>
                  <a:pt x="186" y="102"/>
                </a:lnTo>
                <a:lnTo>
                  <a:pt x="172" y="100"/>
                </a:lnTo>
                <a:lnTo>
                  <a:pt x="162" y="100"/>
                </a:lnTo>
                <a:lnTo>
                  <a:pt x="164" y="102"/>
                </a:lnTo>
                <a:lnTo>
                  <a:pt x="166" y="106"/>
                </a:lnTo>
                <a:lnTo>
                  <a:pt x="168" y="110"/>
                </a:lnTo>
                <a:lnTo>
                  <a:pt x="154" y="110"/>
                </a:lnTo>
                <a:lnTo>
                  <a:pt x="140" y="110"/>
                </a:lnTo>
                <a:lnTo>
                  <a:pt x="140" y="114"/>
                </a:lnTo>
                <a:lnTo>
                  <a:pt x="142" y="116"/>
                </a:lnTo>
                <a:lnTo>
                  <a:pt x="136" y="118"/>
                </a:lnTo>
                <a:lnTo>
                  <a:pt x="130" y="118"/>
                </a:lnTo>
                <a:lnTo>
                  <a:pt x="124" y="118"/>
                </a:lnTo>
                <a:lnTo>
                  <a:pt x="126" y="122"/>
                </a:lnTo>
                <a:lnTo>
                  <a:pt x="126" y="126"/>
                </a:lnTo>
                <a:lnTo>
                  <a:pt x="126" y="130"/>
                </a:lnTo>
                <a:lnTo>
                  <a:pt x="128" y="134"/>
                </a:lnTo>
                <a:lnTo>
                  <a:pt x="116" y="136"/>
                </a:lnTo>
                <a:lnTo>
                  <a:pt x="106" y="140"/>
                </a:lnTo>
                <a:lnTo>
                  <a:pt x="96" y="144"/>
                </a:lnTo>
                <a:lnTo>
                  <a:pt x="82" y="142"/>
                </a:lnTo>
                <a:lnTo>
                  <a:pt x="88" y="146"/>
                </a:lnTo>
                <a:lnTo>
                  <a:pt x="92" y="148"/>
                </a:lnTo>
                <a:lnTo>
                  <a:pt x="92" y="152"/>
                </a:lnTo>
                <a:lnTo>
                  <a:pt x="92" y="156"/>
                </a:lnTo>
                <a:lnTo>
                  <a:pt x="88" y="160"/>
                </a:lnTo>
                <a:lnTo>
                  <a:pt x="84" y="164"/>
                </a:lnTo>
                <a:lnTo>
                  <a:pt x="78" y="166"/>
                </a:lnTo>
                <a:lnTo>
                  <a:pt x="74" y="168"/>
                </a:lnTo>
                <a:lnTo>
                  <a:pt x="68" y="170"/>
                </a:lnTo>
                <a:lnTo>
                  <a:pt x="62" y="172"/>
                </a:lnTo>
                <a:lnTo>
                  <a:pt x="58" y="172"/>
                </a:lnTo>
                <a:lnTo>
                  <a:pt x="64" y="174"/>
                </a:lnTo>
                <a:lnTo>
                  <a:pt x="68" y="176"/>
                </a:lnTo>
                <a:lnTo>
                  <a:pt x="72" y="180"/>
                </a:lnTo>
                <a:lnTo>
                  <a:pt x="76" y="182"/>
                </a:lnTo>
                <a:lnTo>
                  <a:pt x="78" y="184"/>
                </a:lnTo>
                <a:lnTo>
                  <a:pt x="78" y="190"/>
                </a:lnTo>
                <a:lnTo>
                  <a:pt x="78" y="194"/>
                </a:lnTo>
                <a:lnTo>
                  <a:pt x="76" y="202"/>
                </a:lnTo>
                <a:lnTo>
                  <a:pt x="70" y="204"/>
                </a:lnTo>
                <a:lnTo>
                  <a:pt x="62" y="204"/>
                </a:lnTo>
                <a:lnTo>
                  <a:pt x="54" y="204"/>
                </a:lnTo>
                <a:lnTo>
                  <a:pt x="60" y="214"/>
                </a:lnTo>
                <a:lnTo>
                  <a:pt x="60" y="224"/>
                </a:lnTo>
                <a:lnTo>
                  <a:pt x="56" y="236"/>
                </a:lnTo>
                <a:lnTo>
                  <a:pt x="56" y="248"/>
                </a:lnTo>
                <a:lnTo>
                  <a:pt x="46" y="248"/>
                </a:lnTo>
                <a:lnTo>
                  <a:pt x="34" y="248"/>
                </a:lnTo>
                <a:lnTo>
                  <a:pt x="38" y="250"/>
                </a:lnTo>
                <a:lnTo>
                  <a:pt x="42" y="254"/>
                </a:lnTo>
                <a:lnTo>
                  <a:pt x="44" y="260"/>
                </a:lnTo>
                <a:lnTo>
                  <a:pt x="44" y="268"/>
                </a:lnTo>
                <a:lnTo>
                  <a:pt x="42" y="272"/>
                </a:lnTo>
                <a:lnTo>
                  <a:pt x="38" y="276"/>
                </a:lnTo>
                <a:lnTo>
                  <a:pt x="34" y="278"/>
                </a:lnTo>
                <a:lnTo>
                  <a:pt x="28" y="280"/>
                </a:lnTo>
                <a:lnTo>
                  <a:pt x="24" y="280"/>
                </a:lnTo>
                <a:lnTo>
                  <a:pt x="18" y="282"/>
                </a:lnTo>
                <a:lnTo>
                  <a:pt x="24" y="284"/>
                </a:lnTo>
                <a:lnTo>
                  <a:pt x="26" y="288"/>
                </a:lnTo>
                <a:lnTo>
                  <a:pt x="26" y="292"/>
                </a:lnTo>
                <a:lnTo>
                  <a:pt x="24" y="296"/>
                </a:lnTo>
                <a:lnTo>
                  <a:pt x="18" y="300"/>
                </a:lnTo>
                <a:lnTo>
                  <a:pt x="28" y="302"/>
                </a:lnTo>
                <a:lnTo>
                  <a:pt x="38" y="306"/>
                </a:lnTo>
                <a:lnTo>
                  <a:pt x="38" y="312"/>
                </a:lnTo>
                <a:lnTo>
                  <a:pt x="34" y="316"/>
                </a:lnTo>
                <a:lnTo>
                  <a:pt x="28" y="320"/>
                </a:lnTo>
                <a:lnTo>
                  <a:pt x="24" y="322"/>
                </a:lnTo>
                <a:lnTo>
                  <a:pt x="18" y="326"/>
                </a:lnTo>
                <a:lnTo>
                  <a:pt x="12" y="330"/>
                </a:lnTo>
                <a:lnTo>
                  <a:pt x="8" y="334"/>
                </a:lnTo>
                <a:lnTo>
                  <a:pt x="12" y="336"/>
                </a:lnTo>
                <a:lnTo>
                  <a:pt x="18" y="338"/>
                </a:lnTo>
                <a:lnTo>
                  <a:pt x="22" y="338"/>
                </a:lnTo>
                <a:lnTo>
                  <a:pt x="20" y="342"/>
                </a:lnTo>
                <a:lnTo>
                  <a:pt x="18" y="344"/>
                </a:lnTo>
                <a:lnTo>
                  <a:pt x="14" y="348"/>
                </a:lnTo>
                <a:lnTo>
                  <a:pt x="12" y="350"/>
                </a:lnTo>
                <a:lnTo>
                  <a:pt x="16" y="352"/>
                </a:lnTo>
                <a:lnTo>
                  <a:pt x="22" y="354"/>
                </a:lnTo>
                <a:lnTo>
                  <a:pt x="26" y="356"/>
                </a:lnTo>
                <a:lnTo>
                  <a:pt x="24" y="358"/>
                </a:lnTo>
                <a:lnTo>
                  <a:pt x="22" y="362"/>
                </a:lnTo>
                <a:lnTo>
                  <a:pt x="32" y="364"/>
                </a:lnTo>
                <a:lnTo>
                  <a:pt x="44" y="368"/>
                </a:lnTo>
                <a:lnTo>
                  <a:pt x="22" y="382"/>
                </a:lnTo>
                <a:lnTo>
                  <a:pt x="0" y="394"/>
                </a:lnTo>
                <a:lnTo>
                  <a:pt x="6" y="396"/>
                </a:lnTo>
                <a:lnTo>
                  <a:pt x="14" y="398"/>
                </a:lnTo>
                <a:lnTo>
                  <a:pt x="20" y="402"/>
                </a:lnTo>
                <a:lnTo>
                  <a:pt x="24" y="406"/>
                </a:lnTo>
                <a:lnTo>
                  <a:pt x="22" y="408"/>
                </a:lnTo>
                <a:lnTo>
                  <a:pt x="20" y="410"/>
                </a:lnTo>
                <a:lnTo>
                  <a:pt x="16" y="412"/>
                </a:lnTo>
                <a:lnTo>
                  <a:pt x="22" y="414"/>
                </a:lnTo>
                <a:lnTo>
                  <a:pt x="28" y="416"/>
                </a:lnTo>
                <a:lnTo>
                  <a:pt x="30" y="420"/>
                </a:lnTo>
                <a:lnTo>
                  <a:pt x="32" y="424"/>
                </a:lnTo>
                <a:lnTo>
                  <a:pt x="32" y="428"/>
                </a:lnTo>
                <a:lnTo>
                  <a:pt x="28" y="434"/>
                </a:lnTo>
                <a:lnTo>
                  <a:pt x="32" y="434"/>
                </a:lnTo>
                <a:lnTo>
                  <a:pt x="34" y="434"/>
                </a:lnTo>
                <a:lnTo>
                  <a:pt x="34" y="440"/>
                </a:lnTo>
                <a:lnTo>
                  <a:pt x="30" y="442"/>
                </a:lnTo>
                <a:lnTo>
                  <a:pt x="26" y="446"/>
                </a:lnTo>
                <a:lnTo>
                  <a:pt x="22" y="448"/>
                </a:lnTo>
                <a:lnTo>
                  <a:pt x="20" y="452"/>
                </a:lnTo>
                <a:lnTo>
                  <a:pt x="16" y="456"/>
                </a:lnTo>
                <a:lnTo>
                  <a:pt x="22" y="454"/>
                </a:lnTo>
                <a:lnTo>
                  <a:pt x="28" y="456"/>
                </a:lnTo>
                <a:lnTo>
                  <a:pt x="34" y="458"/>
                </a:lnTo>
                <a:lnTo>
                  <a:pt x="40" y="460"/>
                </a:lnTo>
                <a:lnTo>
                  <a:pt x="44" y="464"/>
                </a:lnTo>
                <a:lnTo>
                  <a:pt x="40" y="468"/>
                </a:lnTo>
                <a:lnTo>
                  <a:pt x="38" y="472"/>
                </a:lnTo>
                <a:lnTo>
                  <a:pt x="34" y="476"/>
                </a:lnTo>
                <a:lnTo>
                  <a:pt x="40" y="478"/>
                </a:lnTo>
                <a:lnTo>
                  <a:pt x="44" y="482"/>
                </a:lnTo>
                <a:lnTo>
                  <a:pt x="48" y="486"/>
                </a:lnTo>
                <a:lnTo>
                  <a:pt x="48" y="490"/>
                </a:lnTo>
                <a:lnTo>
                  <a:pt x="48" y="496"/>
                </a:lnTo>
                <a:lnTo>
                  <a:pt x="54" y="496"/>
                </a:lnTo>
                <a:lnTo>
                  <a:pt x="60" y="498"/>
                </a:lnTo>
                <a:lnTo>
                  <a:pt x="64" y="500"/>
                </a:lnTo>
                <a:lnTo>
                  <a:pt x="66" y="504"/>
                </a:lnTo>
                <a:lnTo>
                  <a:pt x="66" y="508"/>
                </a:lnTo>
                <a:lnTo>
                  <a:pt x="66" y="514"/>
                </a:lnTo>
                <a:lnTo>
                  <a:pt x="62" y="520"/>
                </a:lnTo>
                <a:lnTo>
                  <a:pt x="68" y="524"/>
                </a:lnTo>
                <a:lnTo>
                  <a:pt x="72" y="528"/>
                </a:lnTo>
                <a:lnTo>
                  <a:pt x="74" y="534"/>
                </a:lnTo>
                <a:lnTo>
                  <a:pt x="76" y="540"/>
                </a:lnTo>
                <a:lnTo>
                  <a:pt x="76" y="546"/>
                </a:lnTo>
                <a:lnTo>
                  <a:pt x="96" y="546"/>
                </a:lnTo>
                <a:lnTo>
                  <a:pt x="118" y="544"/>
                </a:lnTo>
                <a:lnTo>
                  <a:pt x="114" y="552"/>
                </a:lnTo>
                <a:lnTo>
                  <a:pt x="112" y="558"/>
                </a:lnTo>
                <a:lnTo>
                  <a:pt x="110" y="566"/>
                </a:lnTo>
                <a:lnTo>
                  <a:pt x="108" y="572"/>
                </a:lnTo>
                <a:lnTo>
                  <a:pt x="114" y="572"/>
                </a:lnTo>
                <a:lnTo>
                  <a:pt x="120" y="572"/>
                </a:lnTo>
                <a:lnTo>
                  <a:pt x="126" y="572"/>
                </a:lnTo>
                <a:lnTo>
                  <a:pt x="122" y="578"/>
                </a:lnTo>
                <a:lnTo>
                  <a:pt x="118" y="584"/>
                </a:lnTo>
                <a:lnTo>
                  <a:pt x="116" y="592"/>
                </a:lnTo>
                <a:lnTo>
                  <a:pt x="122" y="592"/>
                </a:lnTo>
                <a:lnTo>
                  <a:pt x="128" y="592"/>
                </a:lnTo>
                <a:lnTo>
                  <a:pt x="136" y="592"/>
                </a:lnTo>
                <a:lnTo>
                  <a:pt x="134" y="594"/>
                </a:lnTo>
                <a:lnTo>
                  <a:pt x="132" y="598"/>
                </a:lnTo>
                <a:lnTo>
                  <a:pt x="130" y="602"/>
                </a:lnTo>
                <a:lnTo>
                  <a:pt x="128" y="604"/>
                </a:lnTo>
                <a:lnTo>
                  <a:pt x="144" y="606"/>
                </a:lnTo>
                <a:lnTo>
                  <a:pt x="156" y="610"/>
                </a:lnTo>
                <a:lnTo>
                  <a:pt x="164" y="622"/>
                </a:lnTo>
                <a:lnTo>
                  <a:pt x="162" y="620"/>
                </a:lnTo>
                <a:lnTo>
                  <a:pt x="160" y="618"/>
                </a:lnTo>
                <a:lnTo>
                  <a:pt x="164" y="614"/>
                </a:lnTo>
                <a:lnTo>
                  <a:pt x="168" y="614"/>
                </a:lnTo>
                <a:lnTo>
                  <a:pt x="170" y="614"/>
                </a:lnTo>
                <a:lnTo>
                  <a:pt x="172" y="614"/>
                </a:lnTo>
                <a:lnTo>
                  <a:pt x="174" y="618"/>
                </a:lnTo>
                <a:lnTo>
                  <a:pt x="174" y="620"/>
                </a:lnTo>
                <a:lnTo>
                  <a:pt x="176" y="624"/>
                </a:lnTo>
                <a:lnTo>
                  <a:pt x="178" y="628"/>
                </a:lnTo>
                <a:lnTo>
                  <a:pt x="178" y="630"/>
                </a:lnTo>
                <a:lnTo>
                  <a:pt x="180" y="632"/>
                </a:lnTo>
                <a:lnTo>
                  <a:pt x="184" y="634"/>
                </a:lnTo>
                <a:lnTo>
                  <a:pt x="188" y="636"/>
                </a:lnTo>
                <a:lnTo>
                  <a:pt x="190" y="636"/>
                </a:lnTo>
                <a:lnTo>
                  <a:pt x="194" y="638"/>
                </a:lnTo>
                <a:lnTo>
                  <a:pt x="198" y="638"/>
                </a:lnTo>
                <a:lnTo>
                  <a:pt x="200" y="640"/>
                </a:lnTo>
                <a:lnTo>
                  <a:pt x="202" y="644"/>
                </a:lnTo>
                <a:lnTo>
                  <a:pt x="204" y="648"/>
                </a:lnTo>
                <a:lnTo>
                  <a:pt x="206" y="646"/>
                </a:lnTo>
                <a:lnTo>
                  <a:pt x="210" y="646"/>
                </a:lnTo>
                <a:lnTo>
                  <a:pt x="212" y="644"/>
                </a:lnTo>
                <a:lnTo>
                  <a:pt x="216" y="648"/>
                </a:lnTo>
                <a:lnTo>
                  <a:pt x="220" y="654"/>
                </a:lnTo>
                <a:lnTo>
                  <a:pt x="222" y="658"/>
                </a:lnTo>
                <a:lnTo>
                  <a:pt x="224" y="654"/>
                </a:lnTo>
                <a:lnTo>
                  <a:pt x="228" y="650"/>
                </a:lnTo>
                <a:lnTo>
                  <a:pt x="232" y="652"/>
                </a:lnTo>
                <a:lnTo>
                  <a:pt x="234" y="654"/>
                </a:lnTo>
                <a:lnTo>
                  <a:pt x="238" y="656"/>
                </a:lnTo>
                <a:lnTo>
                  <a:pt x="238" y="662"/>
                </a:lnTo>
                <a:lnTo>
                  <a:pt x="240" y="666"/>
                </a:lnTo>
                <a:lnTo>
                  <a:pt x="252" y="662"/>
                </a:lnTo>
                <a:lnTo>
                  <a:pt x="262" y="666"/>
                </a:lnTo>
                <a:lnTo>
                  <a:pt x="270" y="674"/>
                </a:lnTo>
                <a:lnTo>
                  <a:pt x="276" y="686"/>
                </a:lnTo>
                <a:lnTo>
                  <a:pt x="274" y="678"/>
                </a:lnTo>
                <a:lnTo>
                  <a:pt x="276" y="674"/>
                </a:lnTo>
                <a:lnTo>
                  <a:pt x="278" y="670"/>
                </a:lnTo>
                <a:lnTo>
                  <a:pt x="280" y="668"/>
                </a:lnTo>
                <a:lnTo>
                  <a:pt x="284" y="666"/>
                </a:lnTo>
                <a:lnTo>
                  <a:pt x="288" y="668"/>
                </a:lnTo>
                <a:lnTo>
                  <a:pt x="292" y="672"/>
                </a:lnTo>
                <a:lnTo>
                  <a:pt x="296" y="678"/>
                </a:lnTo>
                <a:lnTo>
                  <a:pt x="294" y="674"/>
                </a:lnTo>
                <a:lnTo>
                  <a:pt x="294" y="674"/>
                </a:lnTo>
                <a:lnTo>
                  <a:pt x="296" y="674"/>
                </a:lnTo>
                <a:lnTo>
                  <a:pt x="298" y="674"/>
                </a:lnTo>
                <a:lnTo>
                  <a:pt x="300" y="676"/>
                </a:lnTo>
                <a:lnTo>
                  <a:pt x="302" y="680"/>
                </a:lnTo>
                <a:lnTo>
                  <a:pt x="304" y="682"/>
                </a:lnTo>
                <a:lnTo>
                  <a:pt x="304" y="686"/>
                </a:lnTo>
                <a:lnTo>
                  <a:pt x="310" y="682"/>
                </a:lnTo>
                <a:lnTo>
                  <a:pt x="318" y="680"/>
                </a:lnTo>
                <a:lnTo>
                  <a:pt x="324" y="678"/>
                </a:lnTo>
                <a:lnTo>
                  <a:pt x="326" y="682"/>
                </a:lnTo>
                <a:lnTo>
                  <a:pt x="328" y="684"/>
                </a:lnTo>
                <a:lnTo>
                  <a:pt x="330" y="688"/>
                </a:lnTo>
                <a:lnTo>
                  <a:pt x="330" y="692"/>
                </a:lnTo>
                <a:lnTo>
                  <a:pt x="332" y="686"/>
                </a:lnTo>
                <a:lnTo>
                  <a:pt x="332" y="684"/>
                </a:lnTo>
                <a:lnTo>
                  <a:pt x="334" y="682"/>
                </a:lnTo>
                <a:lnTo>
                  <a:pt x="338" y="684"/>
                </a:lnTo>
                <a:lnTo>
                  <a:pt x="340" y="684"/>
                </a:lnTo>
                <a:lnTo>
                  <a:pt x="344" y="688"/>
                </a:lnTo>
                <a:lnTo>
                  <a:pt x="346" y="690"/>
                </a:lnTo>
                <a:lnTo>
                  <a:pt x="350" y="694"/>
                </a:lnTo>
                <a:lnTo>
                  <a:pt x="352" y="698"/>
                </a:lnTo>
                <a:lnTo>
                  <a:pt x="356" y="702"/>
                </a:lnTo>
                <a:lnTo>
                  <a:pt x="358" y="706"/>
                </a:lnTo>
                <a:lnTo>
                  <a:pt x="360" y="708"/>
                </a:lnTo>
                <a:lnTo>
                  <a:pt x="364" y="700"/>
                </a:lnTo>
                <a:lnTo>
                  <a:pt x="370" y="700"/>
                </a:lnTo>
                <a:lnTo>
                  <a:pt x="378" y="704"/>
                </a:lnTo>
                <a:lnTo>
                  <a:pt x="386" y="712"/>
                </a:lnTo>
                <a:lnTo>
                  <a:pt x="392" y="718"/>
                </a:lnTo>
                <a:lnTo>
                  <a:pt x="386" y="714"/>
                </a:lnTo>
                <a:lnTo>
                  <a:pt x="384" y="710"/>
                </a:lnTo>
                <a:lnTo>
                  <a:pt x="382" y="706"/>
                </a:lnTo>
                <a:lnTo>
                  <a:pt x="382" y="702"/>
                </a:lnTo>
                <a:lnTo>
                  <a:pt x="384" y="696"/>
                </a:lnTo>
                <a:lnTo>
                  <a:pt x="386" y="692"/>
                </a:lnTo>
                <a:lnTo>
                  <a:pt x="390" y="690"/>
                </a:lnTo>
                <a:lnTo>
                  <a:pt x="394" y="686"/>
                </a:lnTo>
                <a:lnTo>
                  <a:pt x="398" y="686"/>
                </a:lnTo>
                <a:lnTo>
                  <a:pt x="404" y="688"/>
                </a:lnTo>
                <a:lnTo>
                  <a:pt x="408" y="690"/>
                </a:lnTo>
                <a:lnTo>
                  <a:pt x="412" y="696"/>
                </a:lnTo>
                <a:lnTo>
                  <a:pt x="414" y="692"/>
                </a:lnTo>
                <a:lnTo>
                  <a:pt x="414" y="690"/>
                </a:lnTo>
                <a:lnTo>
                  <a:pt x="418" y="688"/>
                </a:lnTo>
                <a:lnTo>
                  <a:pt x="420" y="686"/>
                </a:lnTo>
                <a:lnTo>
                  <a:pt x="424" y="686"/>
                </a:lnTo>
                <a:lnTo>
                  <a:pt x="428" y="688"/>
                </a:lnTo>
                <a:lnTo>
                  <a:pt x="432" y="690"/>
                </a:lnTo>
                <a:lnTo>
                  <a:pt x="434" y="694"/>
                </a:lnTo>
                <a:lnTo>
                  <a:pt x="438" y="682"/>
                </a:lnTo>
                <a:lnTo>
                  <a:pt x="450" y="676"/>
                </a:lnTo>
                <a:lnTo>
                  <a:pt x="462" y="674"/>
                </a:lnTo>
                <a:lnTo>
                  <a:pt x="472" y="680"/>
                </a:lnTo>
                <a:lnTo>
                  <a:pt x="482" y="672"/>
                </a:lnTo>
                <a:lnTo>
                  <a:pt x="494" y="666"/>
                </a:lnTo>
                <a:lnTo>
                  <a:pt x="504" y="660"/>
                </a:lnTo>
                <a:lnTo>
                  <a:pt x="506" y="658"/>
                </a:lnTo>
                <a:lnTo>
                  <a:pt x="508" y="656"/>
                </a:lnTo>
                <a:lnTo>
                  <a:pt x="508" y="654"/>
                </a:lnTo>
                <a:lnTo>
                  <a:pt x="510" y="654"/>
                </a:lnTo>
                <a:lnTo>
                  <a:pt x="514" y="652"/>
                </a:lnTo>
                <a:lnTo>
                  <a:pt x="520" y="652"/>
                </a:lnTo>
                <a:lnTo>
                  <a:pt x="524" y="652"/>
                </a:lnTo>
                <a:lnTo>
                  <a:pt x="528" y="654"/>
                </a:lnTo>
                <a:lnTo>
                  <a:pt x="534" y="656"/>
                </a:lnTo>
                <a:lnTo>
                  <a:pt x="540" y="658"/>
                </a:lnTo>
                <a:lnTo>
                  <a:pt x="538" y="654"/>
                </a:lnTo>
                <a:lnTo>
                  <a:pt x="538" y="652"/>
                </a:lnTo>
                <a:lnTo>
                  <a:pt x="538" y="648"/>
                </a:lnTo>
                <a:lnTo>
                  <a:pt x="550" y="648"/>
                </a:lnTo>
                <a:lnTo>
                  <a:pt x="562" y="650"/>
                </a:lnTo>
                <a:lnTo>
                  <a:pt x="558" y="648"/>
                </a:lnTo>
                <a:lnTo>
                  <a:pt x="552" y="646"/>
                </a:lnTo>
                <a:lnTo>
                  <a:pt x="550" y="644"/>
                </a:lnTo>
                <a:lnTo>
                  <a:pt x="546" y="640"/>
                </a:lnTo>
                <a:lnTo>
                  <a:pt x="544" y="634"/>
                </a:lnTo>
                <a:lnTo>
                  <a:pt x="544" y="628"/>
                </a:lnTo>
                <a:lnTo>
                  <a:pt x="546" y="622"/>
                </a:lnTo>
                <a:lnTo>
                  <a:pt x="548" y="616"/>
                </a:lnTo>
                <a:lnTo>
                  <a:pt x="552" y="614"/>
                </a:lnTo>
                <a:lnTo>
                  <a:pt x="558" y="612"/>
                </a:lnTo>
                <a:lnTo>
                  <a:pt x="564" y="612"/>
                </a:lnTo>
                <a:lnTo>
                  <a:pt x="570" y="612"/>
                </a:lnTo>
                <a:lnTo>
                  <a:pt x="576" y="612"/>
                </a:lnTo>
                <a:lnTo>
                  <a:pt x="572" y="608"/>
                </a:lnTo>
                <a:lnTo>
                  <a:pt x="572" y="606"/>
                </a:lnTo>
                <a:lnTo>
                  <a:pt x="570" y="602"/>
                </a:lnTo>
                <a:lnTo>
                  <a:pt x="570" y="598"/>
                </a:lnTo>
                <a:lnTo>
                  <a:pt x="584" y="600"/>
                </a:lnTo>
                <a:lnTo>
                  <a:pt x="592" y="598"/>
                </a:lnTo>
                <a:lnTo>
                  <a:pt x="600" y="594"/>
                </a:lnTo>
                <a:lnTo>
                  <a:pt x="612" y="586"/>
                </a:lnTo>
                <a:lnTo>
                  <a:pt x="614" y="582"/>
                </a:lnTo>
                <a:lnTo>
                  <a:pt x="620" y="580"/>
                </a:lnTo>
                <a:lnTo>
                  <a:pt x="624" y="580"/>
                </a:lnTo>
                <a:lnTo>
                  <a:pt x="626" y="576"/>
                </a:lnTo>
                <a:lnTo>
                  <a:pt x="628" y="572"/>
                </a:lnTo>
                <a:lnTo>
                  <a:pt x="628" y="568"/>
                </a:lnTo>
                <a:lnTo>
                  <a:pt x="628" y="562"/>
                </a:lnTo>
                <a:lnTo>
                  <a:pt x="628" y="558"/>
                </a:lnTo>
                <a:lnTo>
                  <a:pt x="630" y="554"/>
                </a:lnTo>
                <a:lnTo>
                  <a:pt x="626" y="552"/>
                </a:lnTo>
                <a:lnTo>
                  <a:pt x="622" y="548"/>
                </a:lnTo>
                <a:lnTo>
                  <a:pt x="620" y="548"/>
                </a:lnTo>
                <a:lnTo>
                  <a:pt x="630" y="536"/>
                </a:lnTo>
                <a:lnTo>
                  <a:pt x="642" y="532"/>
                </a:lnTo>
                <a:lnTo>
                  <a:pt x="656" y="534"/>
                </a:lnTo>
                <a:lnTo>
                  <a:pt x="656" y="530"/>
                </a:lnTo>
                <a:lnTo>
                  <a:pt x="656" y="524"/>
                </a:lnTo>
                <a:lnTo>
                  <a:pt x="656" y="520"/>
                </a:lnTo>
                <a:lnTo>
                  <a:pt x="658" y="516"/>
                </a:lnTo>
                <a:lnTo>
                  <a:pt x="658" y="512"/>
                </a:lnTo>
                <a:lnTo>
                  <a:pt x="662" y="510"/>
                </a:lnTo>
                <a:lnTo>
                  <a:pt x="666" y="508"/>
                </a:lnTo>
                <a:lnTo>
                  <a:pt x="672" y="508"/>
                </a:lnTo>
                <a:lnTo>
                  <a:pt x="674" y="502"/>
                </a:lnTo>
                <a:lnTo>
                  <a:pt x="676" y="498"/>
                </a:lnTo>
                <a:lnTo>
                  <a:pt x="678" y="494"/>
                </a:lnTo>
                <a:lnTo>
                  <a:pt x="682" y="492"/>
                </a:lnTo>
                <a:lnTo>
                  <a:pt x="684" y="490"/>
                </a:lnTo>
                <a:lnTo>
                  <a:pt x="688" y="490"/>
                </a:lnTo>
                <a:lnTo>
                  <a:pt x="692" y="488"/>
                </a:lnTo>
                <a:lnTo>
                  <a:pt x="696" y="484"/>
                </a:lnTo>
                <a:lnTo>
                  <a:pt x="698" y="482"/>
                </a:lnTo>
                <a:lnTo>
                  <a:pt x="694" y="478"/>
                </a:lnTo>
                <a:lnTo>
                  <a:pt x="690" y="476"/>
                </a:lnTo>
                <a:lnTo>
                  <a:pt x="688" y="472"/>
                </a:lnTo>
                <a:lnTo>
                  <a:pt x="692" y="466"/>
                </a:lnTo>
                <a:lnTo>
                  <a:pt x="700" y="462"/>
                </a:lnTo>
                <a:lnTo>
                  <a:pt x="708" y="458"/>
                </a:lnTo>
                <a:lnTo>
                  <a:pt x="714" y="452"/>
                </a:lnTo>
                <a:lnTo>
                  <a:pt x="704" y="446"/>
                </a:lnTo>
                <a:lnTo>
                  <a:pt x="700" y="436"/>
                </a:lnTo>
                <a:lnTo>
                  <a:pt x="700" y="424"/>
                </a:lnTo>
                <a:lnTo>
                  <a:pt x="708" y="414"/>
                </a:lnTo>
                <a:lnTo>
                  <a:pt x="702" y="412"/>
                </a:lnTo>
                <a:lnTo>
                  <a:pt x="696" y="410"/>
                </a:lnTo>
                <a:lnTo>
                  <a:pt x="692" y="408"/>
                </a:lnTo>
                <a:lnTo>
                  <a:pt x="706" y="402"/>
                </a:lnTo>
                <a:lnTo>
                  <a:pt x="712" y="398"/>
                </a:lnTo>
                <a:lnTo>
                  <a:pt x="714" y="392"/>
                </a:lnTo>
                <a:lnTo>
                  <a:pt x="716" y="382"/>
                </a:lnTo>
                <a:lnTo>
                  <a:pt x="718" y="370"/>
                </a:lnTo>
                <a:lnTo>
                  <a:pt x="724" y="362"/>
                </a:lnTo>
                <a:lnTo>
                  <a:pt x="728" y="356"/>
                </a:lnTo>
                <a:lnTo>
                  <a:pt x="734" y="352"/>
                </a:lnTo>
                <a:lnTo>
                  <a:pt x="736" y="348"/>
                </a:lnTo>
                <a:lnTo>
                  <a:pt x="736" y="342"/>
                </a:lnTo>
                <a:lnTo>
                  <a:pt x="732" y="332"/>
                </a:lnTo>
                <a:lnTo>
                  <a:pt x="736" y="330"/>
                </a:lnTo>
                <a:lnTo>
                  <a:pt x="742" y="328"/>
                </a:lnTo>
                <a:lnTo>
                  <a:pt x="736" y="326"/>
                </a:lnTo>
                <a:lnTo>
                  <a:pt x="730" y="322"/>
                </a:lnTo>
                <a:lnTo>
                  <a:pt x="722" y="320"/>
                </a:lnTo>
                <a:lnTo>
                  <a:pt x="718" y="316"/>
                </a:lnTo>
                <a:lnTo>
                  <a:pt x="714" y="312"/>
                </a:lnTo>
                <a:lnTo>
                  <a:pt x="710" y="306"/>
                </a:lnTo>
                <a:lnTo>
                  <a:pt x="716" y="306"/>
                </a:lnTo>
                <a:lnTo>
                  <a:pt x="720" y="302"/>
                </a:lnTo>
                <a:lnTo>
                  <a:pt x="726" y="302"/>
                </a:lnTo>
                <a:lnTo>
                  <a:pt x="722" y="298"/>
                </a:lnTo>
                <a:lnTo>
                  <a:pt x="718" y="296"/>
                </a:lnTo>
                <a:lnTo>
                  <a:pt x="714" y="294"/>
                </a:lnTo>
                <a:lnTo>
                  <a:pt x="710" y="292"/>
                </a:lnTo>
                <a:lnTo>
                  <a:pt x="706" y="290"/>
                </a:lnTo>
                <a:lnTo>
                  <a:pt x="702" y="286"/>
                </a:lnTo>
                <a:lnTo>
                  <a:pt x="706" y="284"/>
                </a:lnTo>
                <a:lnTo>
                  <a:pt x="708" y="282"/>
                </a:lnTo>
                <a:lnTo>
                  <a:pt x="708" y="276"/>
                </a:lnTo>
                <a:lnTo>
                  <a:pt x="704" y="272"/>
                </a:lnTo>
                <a:lnTo>
                  <a:pt x="700" y="268"/>
                </a:lnTo>
                <a:lnTo>
                  <a:pt x="694" y="268"/>
                </a:lnTo>
                <a:lnTo>
                  <a:pt x="698" y="258"/>
                </a:lnTo>
                <a:lnTo>
                  <a:pt x="704" y="248"/>
                </a:lnTo>
                <a:lnTo>
                  <a:pt x="710" y="238"/>
                </a:lnTo>
                <a:lnTo>
                  <a:pt x="700" y="250"/>
                </a:lnTo>
                <a:lnTo>
                  <a:pt x="694" y="252"/>
                </a:lnTo>
                <a:lnTo>
                  <a:pt x="690" y="250"/>
                </a:lnTo>
                <a:lnTo>
                  <a:pt x="682" y="244"/>
                </a:lnTo>
                <a:lnTo>
                  <a:pt x="672" y="234"/>
                </a:lnTo>
                <a:lnTo>
                  <a:pt x="680" y="222"/>
                </a:lnTo>
                <a:lnTo>
                  <a:pt x="678" y="212"/>
                </a:lnTo>
                <a:lnTo>
                  <a:pt x="672" y="206"/>
                </a:lnTo>
                <a:lnTo>
                  <a:pt x="662" y="202"/>
                </a:lnTo>
                <a:lnTo>
                  <a:pt x="650" y="202"/>
                </a:lnTo>
                <a:lnTo>
                  <a:pt x="654" y="198"/>
                </a:lnTo>
                <a:lnTo>
                  <a:pt x="658" y="196"/>
                </a:lnTo>
                <a:lnTo>
                  <a:pt x="662" y="192"/>
                </a:lnTo>
                <a:lnTo>
                  <a:pt x="664" y="188"/>
                </a:lnTo>
                <a:lnTo>
                  <a:pt x="660" y="184"/>
                </a:lnTo>
                <a:lnTo>
                  <a:pt x="654" y="182"/>
                </a:lnTo>
                <a:lnTo>
                  <a:pt x="650" y="180"/>
                </a:lnTo>
                <a:lnTo>
                  <a:pt x="648" y="184"/>
                </a:lnTo>
                <a:lnTo>
                  <a:pt x="646" y="190"/>
                </a:lnTo>
                <a:lnTo>
                  <a:pt x="644" y="192"/>
                </a:lnTo>
                <a:lnTo>
                  <a:pt x="640" y="196"/>
                </a:lnTo>
                <a:lnTo>
                  <a:pt x="640" y="184"/>
                </a:lnTo>
                <a:lnTo>
                  <a:pt x="640" y="172"/>
                </a:lnTo>
                <a:lnTo>
                  <a:pt x="638" y="162"/>
                </a:lnTo>
                <a:lnTo>
                  <a:pt x="632" y="154"/>
                </a:lnTo>
                <a:lnTo>
                  <a:pt x="622" y="152"/>
                </a:lnTo>
                <a:lnTo>
                  <a:pt x="622" y="146"/>
                </a:lnTo>
                <a:lnTo>
                  <a:pt x="622" y="140"/>
                </a:lnTo>
                <a:lnTo>
                  <a:pt x="622" y="134"/>
                </a:lnTo>
                <a:lnTo>
                  <a:pt x="622" y="128"/>
                </a:lnTo>
                <a:lnTo>
                  <a:pt x="618" y="110"/>
                </a:lnTo>
                <a:lnTo>
                  <a:pt x="614" y="94"/>
                </a:lnTo>
                <a:lnTo>
                  <a:pt x="612" y="98"/>
                </a:lnTo>
                <a:lnTo>
                  <a:pt x="612" y="104"/>
                </a:lnTo>
                <a:lnTo>
                  <a:pt x="610" y="108"/>
                </a:lnTo>
                <a:lnTo>
                  <a:pt x="608" y="114"/>
                </a:lnTo>
                <a:lnTo>
                  <a:pt x="606" y="118"/>
                </a:lnTo>
                <a:lnTo>
                  <a:pt x="602" y="120"/>
                </a:lnTo>
                <a:lnTo>
                  <a:pt x="598" y="122"/>
                </a:lnTo>
                <a:lnTo>
                  <a:pt x="592" y="122"/>
                </a:lnTo>
                <a:lnTo>
                  <a:pt x="592" y="118"/>
                </a:lnTo>
                <a:lnTo>
                  <a:pt x="592" y="114"/>
                </a:lnTo>
                <a:lnTo>
                  <a:pt x="592" y="108"/>
                </a:lnTo>
                <a:lnTo>
                  <a:pt x="590" y="112"/>
                </a:lnTo>
                <a:lnTo>
                  <a:pt x="586" y="114"/>
                </a:lnTo>
                <a:lnTo>
                  <a:pt x="582" y="116"/>
                </a:lnTo>
                <a:lnTo>
                  <a:pt x="574" y="100"/>
                </a:lnTo>
                <a:lnTo>
                  <a:pt x="568" y="80"/>
                </a:lnTo>
                <a:lnTo>
                  <a:pt x="564" y="90"/>
                </a:lnTo>
                <a:lnTo>
                  <a:pt x="558" y="96"/>
                </a:lnTo>
                <a:lnTo>
                  <a:pt x="552" y="104"/>
                </a:lnTo>
                <a:lnTo>
                  <a:pt x="548" y="100"/>
                </a:lnTo>
                <a:lnTo>
                  <a:pt x="544" y="94"/>
                </a:lnTo>
                <a:lnTo>
                  <a:pt x="542" y="90"/>
                </a:lnTo>
                <a:lnTo>
                  <a:pt x="540" y="82"/>
                </a:lnTo>
                <a:lnTo>
                  <a:pt x="540" y="76"/>
                </a:lnTo>
                <a:lnTo>
                  <a:pt x="536" y="80"/>
                </a:lnTo>
                <a:lnTo>
                  <a:pt x="534" y="82"/>
                </a:lnTo>
                <a:lnTo>
                  <a:pt x="530" y="84"/>
                </a:lnTo>
                <a:lnTo>
                  <a:pt x="520" y="52"/>
                </a:lnTo>
                <a:lnTo>
                  <a:pt x="508" y="22"/>
                </a:lnTo>
                <a:lnTo>
                  <a:pt x="504" y="30"/>
                </a:lnTo>
                <a:lnTo>
                  <a:pt x="498" y="40"/>
                </a:lnTo>
                <a:lnTo>
                  <a:pt x="490" y="48"/>
                </a:lnTo>
                <a:lnTo>
                  <a:pt x="482" y="52"/>
                </a:lnTo>
                <a:lnTo>
                  <a:pt x="472" y="50"/>
                </a:lnTo>
                <a:lnTo>
                  <a:pt x="468" y="52"/>
                </a:lnTo>
                <a:lnTo>
                  <a:pt x="464" y="54"/>
                </a:lnTo>
                <a:lnTo>
                  <a:pt x="460" y="58"/>
                </a:lnTo>
                <a:lnTo>
                  <a:pt x="456" y="48"/>
                </a:lnTo>
                <a:lnTo>
                  <a:pt x="450" y="38"/>
                </a:lnTo>
                <a:lnTo>
                  <a:pt x="448" y="30"/>
                </a:lnTo>
                <a:lnTo>
                  <a:pt x="444" y="28"/>
                </a:lnTo>
                <a:lnTo>
                  <a:pt x="440" y="28"/>
                </a:lnTo>
                <a:lnTo>
                  <a:pt x="440" y="36"/>
                </a:lnTo>
                <a:lnTo>
                  <a:pt x="438" y="40"/>
                </a:lnTo>
                <a:lnTo>
                  <a:pt x="436" y="44"/>
                </a:lnTo>
                <a:lnTo>
                  <a:pt x="432" y="46"/>
                </a:lnTo>
                <a:lnTo>
                  <a:pt x="430" y="46"/>
                </a:lnTo>
                <a:lnTo>
                  <a:pt x="424" y="44"/>
                </a:lnTo>
                <a:lnTo>
                  <a:pt x="420" y="40"/>
                </a:lnTo>
                <a:lnTo>
                  <a:pt x="416" y="34"/>
                </a:lnTo>
                <a:lnTo>
                  <a:pt x="412" y="38"/>
                </a:lnTo>
                <a:lnTo>
                  <a:pt x="408" y="40"/>
                </a:lnTo>
                <a:lnTo>
                  <a:pt x="404" y="44"/>
                </a:lnTo>
                <a:lnTo>
                  <a:pt x="386" y="22"/>
                </a:lnTo>
                <a:lnTo>
                  <a:pt x="368" y="0"/>
                </a:lnTo>
                <a:lnTo>
                  <a:pt x="370" y="10"/>
                </a:lnTo>
                <a:lnTo>
                  <a:pt x="372" y="18"/>
                </a:lnTo>
                <a:lnTo>
                  <a:pt x="372" y="28"/>
                </a:lnTo>
                <a:lnTo>
                  <a:pt x="364" y="26"/>
                </a:lnTo>
                <a:lnTo>
                  <a:pt x="360" y="22"/>
                </a:lnTo>
                <a:lnTo>
                  <a:pt x="354" y="16"/>
                </a:lnTo>
                <a:lnTo>
                  <a:pt x="352" y="10"/>
                </a:lnTo>
                <a:lnTo>
                  <a:pt x="350" y="2"/>
                </a:lnTo>
                <a:lnTo>
                  <a:pt x="350" y="6"/>
                </a:lnTo>
                <a:lnTo>
                  <a:pt x="348" y="10"/>
                </a:lnTo>
                <a:lnTo>
                  <a:pt x="348" y="14"/>
                </a:lnTo>
                <a:lnTo>
                  <a:pt x="346" y="20"/>
                </a:lnTo>
                <a:lnTo>
                  <a:pt x="344" y="24"/>
                </a:lnTo>
                <a:lnTo>
                  <a:pt x="342" y="28"/>
                </a:lnTo>
                <a:lnTo>
                  <a:pt x="340" y="32"/>
                </a:lnTo>
                <a:lnTo>
                  <a:pt x="338" y="34"/>
                </a:lnTo>
                <a:lnTo>
                  <a:pt x="334" y="34"/>
                </a:lnTo>
                <a:lnTo>
                  <a:pt x="330" y="32"/>
                </a:lnTo>
                <a:lnTo>
                  <a:pt x="326" y="28"/>
                </a:lnTo>
                <a:lnTo>
                  <a:pt x="326" y="32"/>
                </a:lnTo>
                <a:lnTo>
                  <a:pt x="328" y="38"/>
                </a:lnTo>
                <a:lnTo>
                  <a:pt x="324" y="36"/>
                </a:lnTo>
                <a:lnTo>
                  <a:pt x="320" y="34"/>
                </a:lnTo>
                <a:lnTo>
                  <a:pt x="316" y="32"/>
                </a:lnTo>
                <a:lnTo>
                  <a:pt x="314" y="36"/>
                </a:lnTo>
                <a:lnTo>
                  <a:pt x="314" y="40"/>
                </a:lnTo>
                <a:lnTo>
                  <a:pt x="312" y="44"/>
                </a:lnTo>
                <a:lnTo>
                  <a:pt x="294" y="42"/>
                </a:lnTo>
                <a:lnTo>
                  <a:pt x="278" y="32"/>
                </a:lnTo>
                <a:lnTo>
                  <a:pt x="264" y="18"/>
                </a:lnTo>
                <a:lnTo>
                  <a:pt x="250" y="4"/>
                </a:lnTo>
                <a:lnTo>
                  <a:pt x="260" y="6"/>
                </a:lnTo>
                <a:lnTo>
                  <a:pt x="266" y="14"/>
                </a:lnTo>
                <a:lnTo>
                  <a:pt x="270" y="24"/>
                </a:lnTo>
                <a:lnTo>
                  <a:pt x="274" y="34"/>
                </a:lnTo>
                <a:lnTo>
                  <a:pt x="282" y="40"/>
                </a:lnTo>
                <a:lnTo>
                  <a:pt x="256" y="12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>
            <a:off x="2868613" y="3690938"/>
            <a:ext cx="504825" cy="576262"/>
          </a:xfrm>
          <a:prstGeom prst="chevron">
            <a:avLst>
              <a:gd name="adj" fmla="val 52514"/>
            </a:avLst>
          </a:prstGeom>
          <a:solidFill>
            <a:schemeClr val="hlink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5603875" y="3690938"/>
            <a:ext cx="504825" cy="576262"/>
          </a:xfrm>
          <a:prstGeom prst="chevron">
            <a:avLst>
              <a:gd name="adj" fmla="val 52514"/>
            </a:avLst>
          </a:prstGeom>
          <a:solidFill>
            <a:schemeClr val="accent2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723900" y="5340350"/>
            <a:ext cx="2111375" cy="450850"/>
            <a:chOff x="3964" y="2071"/>
            <a:chExt cx="1484" cy="330"/>
          </a:xfrm>
        </p:grpSpPr>
        <p:sp>
          <p:nvSpPr>
            <p:cNvPr id="10" name="AutoShape 10"/>
            <p:cNvSpPr>
              <a:spLocks noChangeArrowheads="1"/>
            </p:cNvSpPr>
            <p:nvPr/>
          </p:nvSpPr>
          <p:spPr bwMode="gray">
            <a:xfrm>
              <a:off x="3964" y="2071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 algn="ctr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gray">
            <a:xfrm>
              <a:off x="3987" y="2091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rgbClr val="DDDDDD">
                    <a:alpha val="70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3516312" y="5346998"/>
            <a:ext cx="2111375" cy="450850"/>
            <a:chOff x="3964" y="2071"/>
            <a:chExt cx="1484" cy="330"/>
          </a:xfrm>
        </p:grpSpPr>
        <p:sp>
          <p:nvSpPr>
            <p:cNvPr id="13" name="AutoShape 13"/>
            <p:cNvSpPr>
              <a:spLocks noChangeArrowheads="1"/>
            </p:cNvSpPr>
            <p:nvPr/>
          </p:nvSpPr>
          <p:spPr bwMode="gray">
            <a:xfrm>
              <a:off x="3964" y="2071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 algn="ctr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14"/>
            <p:cNvSpPr>
              <a:spLocks noChangeArrowheads="1"/>
            </p:cNvSpPr>
            <p:nvPr/>
          </p:nvSpPr>
          <p:spPr bwMode="gray">
            <a:xfrm>
              <a:off x="3987" y="2091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rgbClr val="DDDDDD">
                    <a:alpha val="70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6229350" y="5367674"/>
            <a:ext cx="2111375" cy="450850"/>
            <a:chOff x="3964" y="2071"/>
            <a:chExt cx="1484" cy="330"/>
          </a:xfrm>
        </p:grpSpPr>
        <p:sp>
          <p:nvSpPr>
            <p:cNvPr id="16" name="AutoShape 16"/>
            <p:cNvSpPr>
              <a:spLocks noChangeArrowheads="1"/>
            </p:cNvSpPr>
            <p:nvPr/>
          </p:nvSpPr>
          <p:spPr bwMode="gray">
            <a:xfrm>
              <a:off x="3964" y="2071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 algn="ctr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AutoShape 17"/>
            <p:cNvSpPr>
              <a:spLocks noChangeArrowheads="1"/>
            </p:cNvSpPr>
            <p:nvPr/>
          </p:nvSpPr>
          <p:spPr bwMode="gray">
            <a:xfrm>
              <a:off x="3987" y="2091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rgbClr val="DDDDDD">
                    <a:alpha val="70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917575" y="5375275"/>
            <a:ext cx="17224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C0C0C0"/>
            </a:outerShdw>
          </a:effectLst>
        </p:spPr>
        <p:txBody>
          <a:bodyPr>
            <a:spAutoFit/>
            <a:flatTx/>
          </a:bodyPr>
          <a:lstStyle/>
          <a:p>
            <a:pPr algn="ctr"/>
            <a:r>
              <a:rPr lang="uk-UA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endParaRPr lang="uk-UA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black">
          <a:xfrm>
            <a:off x="917901" y="3174695"/>
            <a:ext cx="1592263" cy="1600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uk-UA" sz="14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uk-UA" sz="14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uk-UA" sz="1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педагогічні технології за їхніми специфічними ознаками; </a:t>
            </a:r>
            <a:endParaRPr lang="uk-UA" sz="1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3657600" y="5375275"/>
            <a:ext cx="17224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C0C0C0"/>
            </a:outerShdw>
          </a:effectLst>
        </p:spPr>
        <p:txBody>
          <a:bodyPr>
            <a:spAutoFit/>
            <a:flatTx/>
          </a:bodyPr>
          <a:lstStyle/>
          <a:p>
            <a:pPr algn="ctr"/>
            <a:r>
              <a:rPr lang="uk-UA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endParaRPr lang="uk-UA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gray">
          <a:xfrm>
            <a:off x="6400800" y="5375275"/>
            <a:ext cx="17224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C0C0C0"/>
            </a:outerShdw>
          </a:effectLst>
        </p:spPr>
        <p:txBody>
          <a:bodyPr>
            <a:spAutoFit/>
            <a:flatTx/>
          </a:bodyPr>
          <a:lstStyle/>
          <a:p>
            <a:pPr algn="ctr"/>
            <a:r>
              <a:rPr lang="uk-UA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endParaRPr lang="uk-UA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чекають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28724426"/>
              </p:ext>
            </p:extLst>
          </p:nvPr>
        </p:nvGraphicFramePr>
        <p:xfrm>
          <a:off x="1524000" y="1397000"/>
          <a:ext cx="6504384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94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Скористайтеся 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нагодою </a:t>
            </a: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підвищити </a:t>
            </a: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свій фаховий рівень!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044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78387d8a77a4bb42378368e76592234d9769ac"/>
</p:tagLst>
</file>

<file path=ppt/theme/theme1.xml><?xml version="1.0" encoding="utf-8"?>
<a:theme xmlns:a="http://schemas.openxmlformats.org/drawingml/2006/main" name="Тема Office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219</Words>
  <Application>Microsoft Office PowerPoint</Application>
  <PresentationFormat>Экран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ТЕХНОЛОГІЯ  СУЧАСНОГО УРОКУ  УКРАЇНСЬКОЇ МОВИ</vt:lpstr>
      <vt:lpstr>Мета: забезпечити готовність студентів до інноваційної діяльності в Новій українській школі; озброїти знаннями сучасних технологій навчання. </vt:lpstr>
      <vt:lpstr>Ви набудете компетентностей:</vt:lpstr>
      <vt:lpstr>Сформуєтесь як фахівець своєї справи</vt:lpstr>
      <vt:lpstr>Вас чекають:</vt:lpstr>
      <vt:lpstr>Презентация PowerPoint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Книга и очки</dc:title>
  <dc:creator>obstinate</dc:creator>
  <cp:lastModifiedBy>Владелец</cp:lastModifiedBy>
  <cp:revision>22</cp:revision>
  <dcterms:created xsi:type="dcterms:W3CDTF">2017-03-21T11:22:46Z</dcterms:created>
  <dcterms:modified xsi:type="dcterms:W3CDTF">2020-06-07T00:18:26Z</dcterms:modified>
</cp:coreProperties>
</file>