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127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096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253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616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176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313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895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09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815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5857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5269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288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>
                <a:latin typeface="Times New Roman"/>
                <a:ea typeface="Times New Roman"/>
              </a:rPr>
              <a:t>Валютні операції</a:t>
            </a:r>
            <a:r>
              <a:rPr lang="uk-UA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29 Міжнародні відносини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2634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476672"/>
            <a:ext cx="64807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uk-UA" sz="2000" dirty="0" smtClean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засвоєння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знань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і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формування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практичних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навичок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із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проведення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валютних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операцій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algn="just"/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20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формування  необхідних теоретичних знань і практичних навичок з методології управління проектами, яка є перспективним напрямком розвитку теорії економіки і набуває все більшого поширення в усіх сферах діяльності, а також опанування відповідного інструментарію для успішного управління проектами інформатизації різних типів та видів. </a:t>
            </a:r>
            <a:endParaRPr lang="ru-RU" sz="20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вивчення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валютного ринку,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цілей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норм і правил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валютних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операцій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;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набуття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вмінь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і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навичок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проведення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валютних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операцій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різних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видів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відкриття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ведення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валютних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рахунків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  <a:endParaRPr lang="ru-RU" sz="200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22223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529324"/>
            <a:ext cx="6182816" cy="629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Здатність брати участь у ділових міжнародних організаційно-правових відносинах, обґрунтовувати власну думку щодо конкретних умов реалізації форм МЕВ на </a:t>
            </a:r>
            <a:r>
              <a:rPr lang="uk-UA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мега-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макро-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мезо-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 і  </a:t>
            </a:r>
            <a:r>
              <a:rPr lang="uk-UA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мікрорівнях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Досліджувати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економічні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явища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процеси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у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міжнародній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сфері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на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основі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розуміння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історичних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передумов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їх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розвитку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виділяючи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й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узагальнюючи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тенденції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Ідентифікувати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обговорювати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бути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учасником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ділових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міжнародних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організаційно-правових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відносин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обґрунтовувати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власну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думку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щодо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конкретних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умов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реалізації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форм МЕВ на мега-, макро-, мезо- і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мікрорівнях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ru-RU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57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19071"/>
            <a:ext cx="8784975" cy="4407408"/>
          </a:xfrm>
        </p:spPr>
        <p:txBody>
          <a:bodyPr>
            <a:no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1.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Валютний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структура.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2.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Валютні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3.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Валютні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негайною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поставкою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Термінові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валютні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5.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Валютні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СВОП.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6.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Валютний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арбітраж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7.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валютних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8.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Форфейтингові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лізингові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факторингові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9.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Неторгові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валютні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10.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ведення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валютних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11.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Кореспондентські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іноземними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банками.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12. Контроль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валютних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802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844824"/>
            <a:ext cx="8407893" cy="487828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1. Закон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«Про валюту і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валютні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»№ 2473 – 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VIII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21.06.2018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2. Закон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«Про банки та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банківську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» №2121-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07.12.2000р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70000"/>
              </a:lnSpc>
            </a:pP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3. Закон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Національний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Банк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» №679-Х1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20.05.1999р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70000"/>
              </a:lnSpc>
            </a:pP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4. Закон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платіжні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переказ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” №2346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- 111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05.04.2001р.</a:t>
            </a:r>
          </a:p>
          <a:p>
            <a:pPr>
              <a:lnSpc>
                <a:spcPct val="170000"/>
              </a:lnSpc>
            </a:pP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5. Закон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зовнішньоекономічну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 16.04.1991р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70000"/>
              </a:lnSpc>
            </a:pP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6. Закон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«Про порядок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іноземній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валюті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» №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185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23.09.1994р.</a:t>
            </a:r>
          </a:p>
          <a:p>
            <a:pPr>
              <a:lnSpc>
                <a:spcPct val="170000"/>
              </a:lnSpc>
            </a:pP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7. Дорошенко Г.О, Дорошенко Н.О.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валютні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навчаль-ний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-ник з грифом МОН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-ни/ Г.О. Дорошенко ,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Н.О. Дорошенко 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- Х.: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Видавництво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«НТМТ», 2013.-212с.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3168229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361</Words>
  <Application>Microsoft Office PowerPoint</Application>
  <PresentationFormat>Экран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3</cp:revision>
  <dcterms:created xsi:type="dcterms:W3CDTF">2020-06-09T19:53:08Z</dcterms:created>
  <dcterms:modified xsi:type="dcterms:W3CDTF">2020-07-09T14:58:17Z</dcterms:modified>
</cp:coreProperties>
</file>