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DEB5E"/>
    <a:srgbClr val="16D8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A1B67-AB10-405A-AB54-C9347AFBAC92}" type="doc">
      <dgm:prSet loTypeId="urn:microsoft.com/office/officeart/2005/8/layout/hierarchy3" loCatId="list" qsTypeId="urn:microsoft.com/office/officeart/2005/8/quickstyle/simple1#1" qsCatId="simple" csTypeId="urn:microsoft.com/office/officeart/2005/8/colors/colorful2" csCatId="colorful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ru-RU"/>
        </a:p>
      </dgm:t>
    </dgm:pt>
    <dgm:pt modelId="{83036F68-68D8-4251-B77F-0CE313185F4C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  <a:alpha val="52000"/>
          </a:schemeClr>
        </a:solidFill>
        <a:sp3d>
          <a:bevelT w="101600" prst="riblet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Administrator</a:t>
          </a:r>
          <a:endParaRPr lang="ru-RU" b="1" dirty="0">
            <a:solidFill>
              <a:schemeClr val="tx1"/>
            </a:solidFill>
          </a:endParaRPr>
        </a:p>
      </dgm:t>
    </dgm:pt>
    <dgm:pt modelId="{E116339A-EB7F-43EF-9D0E-0AC58FBBC4AF}" type="parTrans" cxnId="{F2FEDFB5-9A3C-4E39-A2D2-095312EDA9D0}">
      <dgm:prSet/>
      <dgm:spPr/>
      <dgm:t>
        <a:bodyPr/>
        <a:lstStyle/>
        <a:p>
          <a:endParaRPr lang="ru-RU"/>
        </a:p>
      </dgm:t>
    </dgm:pt>
    <dgm:pt modelId="{D0CD0378-DA5B-47FB-B5EA-5E547CDAAE92}" type="sibTrans" cxnId="{F2FEDFB5-9A3C-4E39-A2D2-095312EDA9D0}">
      <dgm:prSet/>
      <dgm:spPr/>
      <dgm:t>
        <a:bodyPr/>
        <a:lstStyle/>
        <a:p>
          <a:endParaRPr lang="ru-RU"/>
        </a:p>
      </dgm:t>
    </dgm:pt>
    <dgm:pt modelId="{4FFF5F18-C2EA-483B-9FC9-592AC8D42182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  <a:alpha val="52000"/>
          </a:schemeClr>
        </a:solidFill>
        <a:sp3d>
          <a:bevelT w="101600" prst="riblet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Lecturer</a:t>
          </a:r>
          <a:endParaRPr lang="ru-RU" b="1" dirty="0">
            <a:solidFill>
              <a:schemeClr val="tx1"/>
            </a:solidFill>
          </a:endParaRPr>
        </a:p>
      </dgm:t>
    </dgm:pt>
    <dgm:pt modelId="{5A29C403-F05D-4D3E-9B41-2C35498009BC}" type="parTrans" cxnId="{F7740E5A-AF1C-4B1C-B7F4-B9809C00DF65}">
      <dgm:prSet/>
      <dgm:spPr/>
      <dgm:t>
        <a:bodyPr/>
        <a:lstStyle/>
        <a:p>
          <a:endParaRPr lang="ru-RU"/>
        </a:p>
      </dgm:t>
    </dgm:pt>
    <dgm:pt modelId="{3B47F1BA-E35F-401A-A41A-FC267004DF54}" type="sibTrans" cxnId="{F7740E5A-AF1C-4B1C-B7F4-B9809C00DF65}">
      <dgm:prSet/>
      <dgm:spPr/>
      <dgm:t>
        <a:bodyPr/>
        <a:lstStyle/>
        <a:p>
          <a:endParaRPr lang="ru-RU"/>
        </a:p>
      </dgm:t>
    </dgm:pt>
    <dgm:pt modelId="{4F220440-5ED9-43BC-8D22-3D5371F550D8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  <a:alpha val="52000"/>
          </a:schemeClr>
        </a:solidFill>
        <a:sp3d>
          <a:bevelT w="101600" prst="riblet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Unregistered Instructor </a:t>
          </a:r>
          <a:endParaRPr lang="ru-RU" b="1" dirty="0">
            <a:solidFill>
              <a:schemeClr val="tx1"/>
            </a:solidFill>
          </a:endParaRPr>
        </a:p>
      </dgm:t>
    </dgm:pt>
    <dgm:pt modelId="{9C556B69-DDAF-4443-B98E-FC7D6A498E34}" type="parTrans" cxnId="{A26BB8AF-8BA0-457E-8B47-D6C8F2764424}">
      <dgm:prSet/>
      <dgm:spPr/>
      <dgm:t>
        <a:bodyPr/>
        <a:lstStyle/>
        <a:p>
          <a:endParaRPr lang="ru-RU"/>
        </a:p>
      </dgm:t>
    </dgm:pt>
    <dgm:pt modelId="{BB1A243A-01F4-456E-AFB0-104FC27B8EC5}" type="sibTrans" cxnId="{A26BB8AF-8BA0-457E-8B47-D6C8F2764424}">
      <dgm:prSet/>
      <dgm:spPr/>
      <dgm:t>
        <a:bodyPr/>
        <a:lstStyle/>
        <a:p>
          <a:endParaRPr lang="ru-RU"/>
        </a:p>
      </dgm:t>
    </dgm:pt>
    <dgm:pt modelId="{989A0FFE-54EE-438B-8D12-F8D46B622BAB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  <a:alpha val="52000"/>
          </a:schemeClr>
        </a:solidFill>
        <a:sp3d>
          <a:bevelT w="101600" prst="riblet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Student</a:t>
          </a:r>
          <a:endParaRPr lang="ru-RU" b="1" dirty="0">
            <a:solidFill>
              <a:schemeClr val="tx1"/>
            </a:solidFill>
          </a:endParaRPr>
        </a:p>
      </dgm:t>
    </dgm:pt>
    <dgm:pt modelId="{B2048635-2B1B-4FB5-9136-6AAFD481D1C4}" type="parTrans" cxnId="{970E4E82-2219-4729-809F-63C96E130C22}">
      <dgm:prSet/>
      <dgm:spPr/>
      <dgm:t>
        <a:bodyPr/>
        <a:lstStyle/>
        <a:p>
          <a:endParaRPr lang="ru-RU"/>
        </a:p>
      </dgm:t>
    </dgm:pt>
    <dgm:pt modelId="{84F6635D-FBFA-4266-8B6E-801898C86FFB}" type="sibTrans" cxnId="{970E4E82-2219-4729-809F-63C96E130C22}">
      <dgm:prSet/>
      <dgm:spPr/>
      <dgm:t>
        <a:bodyPr/>
        <a:lstStyle/>
        <a:p>
          <a:endParaRPr lang="ru-RU"/>
        </a:p>
      </dgm:t>
    </dgm:pt>
    <dgm:pt modelId="{B2C7E561-2653-4AED-BDC7-FB256C5C6778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  <a:alpha val="52000"/>
          </a:schemeClr>
        </a:solidFill>
        <a:sp3d>
          <a:bevelT w="101600" prst="riblet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Guest</a:t>
          </a:r>
          <a:endParaRPr lang="ru-RU" b="1" dirty="0">
            <a:solidFill>
              <a:schemeClr val="tx1"/>
            </a:solidFill>
          </a:endParaRPr>
        </a:p>
      </dgm:t>
    </dgm:pt>
    <dgm:pt modelId="{42D60B56-2F77-4B95-BF32-6ECB0E2FD4A5}" type="parTrans" cxnId="{15D0CC9B-0962-449B-9942-928D44D427F0}">
      <dgm:prSet/>
      <dgm:spPr/>
      <dgm:t>
        <a:bodyPr/>
        <a:lstStyle/>
        <a:p>
          <a:endParaRPr lang="ru-RU"/>
        </a:p>
      </dgm:t>
    </dgm:pt>
    <dgm:pt modelId="{EB78C027-A233-4DBA-871A-045FC8C8C0DB}" type="sibTrans" cxnId="{15D0CC9B-0962-449B-9942-928D44D427F0}">
      <dgm:prSet/>
      <dgm:spPr/>
      <dgm:t>
        <a:bodyPr/>
        <a:lstStyle/>
        <a:p>
          <a:endParaRPr lang="ru-RU"/>
        </a:p>
      </dgm:t>
    </dgm:pt>
    <dgm:pt modelId="{A513968F-3873-4E18-877E-E9760079BB41}" type="pres">
      <dgm:prSet presAssocID="{CDCA1B67-AB10-405A-AB54-C9347AFBAC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873515-E44F-41AD-B63D-85DACB188E0D}" type="pres">
      <dgm:prSet presAssocID="{83036F68-68D8-4251-B77F-0CE313185F4C}" presName="root" presStyleCnt="0"/>
      <dgm:spPr/>
    </dgm:pt>
    <dgm:pt modelId="{01A871C9-23C9-42F7-8EC1-F73500F4441B}" type="pres">
      <dgm:prSet presAssocID="{83036F68-68D8-4251-B77F-0CE313185F4C}" presName="rootComposite" presStyleCnt="0"/>
      <dgm:spPr/>
    </dgm:pt>
    <dgm:pt modelId="{0923C5D0-0395-49DD-BA9A-1552E4353871}" type="pres">
      <dgm:prSet presAssocID="{83036F68-68D8-4251-B77F-0CE313185F4C}" presName="rootText" presStyleLbl="node1" presStyleIdx="0" presStyleCnt="5"/>
      <dgm:spPr/>
      <dgm:t>
        <a:bodyPr/>
        <a:lstStyle/>
        <a:p>
          <a:endParaRPr lang="ru-RU"/>
        </a:p>
      </dgm:t>
    </dgm:pt>
    <dgm:pt modelId="{ACB712AB-5D52-4670-8A54-FD52A3959C3B}" type="pres">
      <dgm:prSet presAssocID="{83036F68-68D8-4251-B77F-0CE313185F4C}" presName="rootConnector" presStyleLbl="node1" presStyleIdx="0" presStyleCnt="5"/>
      <dgm:spPr/>
      <dgm:t>
        <a:bodyPr/>
        <a:lstStyle/>
        <a:p>
          <a:endParaRPr lang="ru-RU"/>
        </a:p>
      </dgm:t>
    </dgm:pt>
    <dgm:pt modelId="{2CE919DD-E774-4ED0-8A7E-95B6F7410EBC}" type="pres">
      <dgm:prSet presAssocID="{83036F68-68D8-4251-B77F-0CE313185F4C}" presName="childShape" presStyleCnt="0"/>
      <dgm:spPr/>
    </dgm:pt>
    <dgm:pt modelId="{1D6167BE-C047-4B2C-97B6-C51D2AEF90AC}" type="pres">
      <dgm:prSet presAssocID="{4FFF5F18-C2EA-483B-9FC9-592AC8D42182}" presName="root" presStyleCnt="0"/>
      <dgm:spPr/>
    </dgm:pt>
    <dgm:pt modelId="{3D167AD9-62A9-4F00-8B1E-8A81D4F50E87}" type="pres">
      <dgm:prSet presAssocID="{4FFF5F18-C2EA-483B-9FC9-592AC8D42182}" presName="rootComposite" presStyleCnt="0"/>
      <dgm:spPr/>
    </dgm:pt>
    <dgm:pt modelId="{787A8E4B-EFF6-4302-83C3-C8C28E6DA684}" type="pres">
      <dgm:prSet presAssocID="{4FFF5F18-C2EA-483B-9FC9-592AC8D42182}" presName="rootText" presStyleLbl="node1" presStyleIdx="1" presStyleCnt="5"/>
      <dgm:spPr/>
      <dgm:t>
        <a:bodyPr/>
        <a:lstStyle/>
        <a:p>
          <a:endParaRPr lang="ru-RU"/>
        </a:p>
      </dgm:t>
    </dgm:pt>
    <dgm:pt modelId="{67122A0F-8FF4-401F-A21D-7B1A2710047F}" type="pres">
      <dgm:prSet presAssocID="{4FFF5F18-C2EA-483B-9FC9-592AC8D42182}" presName="rootConnector" presStyleLbl="node1" presStyleIdx="1" presStyleCnt="5"/>
      <dgm:spPr/>
      <dgm:t>
        <a:bodyPr/>
        <a:lstStyle/>
        <a:p>
          <a:endParaRPr lang="ru-RU"/>
        </a:p>
      </dgm:t>
    </dgm:pt>
    <dgm:pt modelId="{F1A3DD0C-E2C3-4B83-9518-5B84E3A6D029}" type="pres">
      <dgm:prSet presAssocID="{4FFF5F18-C2EA-483B-9FC9-592AC8D42182}" presName="childShape" presStyleCnt="0"/>
      <dgm:spPr/>
    </dgm:pt>
    <dgm:pt modelId="{7A7E087F-D9CE-4B82-9CFE-8CC9FC0D2C05}" type="pres">
      <dgm:prSet presAssocID="{4F220440-5ED9-43BC-8D22-3D5371F550D8}" presName="root" presStyleCnt="0"/>
      <dgm:spPr/>
    </dgm:pt>
    <dgm:pt modelId="{45FE92CE-CC29-4B29-B0F7-1C3622BAC9E8}" type="pres">
      <dgm:prSet presAssocID="{4F220440-5ED9-43BC-8D22-3D5371F550D8}" presName="rootComposite" presStyleCnt="0"/>
      <dgm:spPr/>
    </dgm:pt>
    <dgm:pt modelId="{17A16D42-877A-4979-A4FF-858DBFC83FC4}" type="pres">
      <dgm:prSet presAssocID="{4F220440-5ED9-43BC-8D22-3D5371F550D8}" presName="rootText" presStyleLbl="node1" presStyleIdx="2" presStyleCnt="5"/>
      <dgm:spPr/>
      <dgm:t>
        <a:bodyPr/>
        <a:lstStyle/>
        <a:p>
          <a:endParaRPr lang="ru-RU"/>
        </a:p>
      </dgm:t>
    </dgm:pt>
    <dgm:pt modelId="{DF3AA2FB-ED64-4C02-9558-31FDF6C797FD}" type="pres">
      <dgm:prSet presAssocID="{4F220440-5ED9-43BC-8D22-3D5371F550D8}" presName="rootConnector" presStyleLbl="node1" presStyleIdx="2" presStyleCnt="5"/>
      <dgm:spPr/>
      <dgm:t>
        <a:bodyPr/>
        <a:lstStyle/>
        <a:p>
          <a:endParaRPr lang="ru-RU"/>
        </a:p>
      </dgm:t>
    </dgm:pt>
    <dgm:pt modelId="{E72C6FCD-A6CB-4357-93C4-838792F4B732}" type="pres">
      <dgm:prSet presAssocID="{4F220440-5ED9-43BC-8D22-3D5371F550D8}" presName="childShape" presStyleCnt="0"/>
      <dgm:spPr/>
    </dgm:pt>
    <dgm:pt modelId="{6E6AB20D-4BA0-406F-922F-AAA17B06B2C9}" type="pres">
      <dgm:prSet presAssocID="{989A0FFE-54EE-438B-8D12-F8D46B622BAB}" presName="root" presStyleCnt="0"/>
      <dgm:spPr/>
    </dgm:pt>
    <dgm:pt modelId="{12601843-D6F2-42C8-B077-EB57D6AEF5E7}" type="pres">
      <dgm:prSet presAssocID="{989A0FFE-54EE-438B-8D12-F8D46B622BAB}" presName="rootComposite" presStyleCnt="0"/>
      <dgm:spPr/>
    </dgm:pt>
    <dgm:pt modelId="{0B95C898-AF67-417D-BF86-E35FA031C391}" type="pres">
      <dgm:prSet presAssocID="{989A0FFE-54EE-438B-8D12-F8D46B622BAB}" presName="rootText" presStyleLbl="node1" presStyleIdx="3" presStyleCnt="5"/>
      <dgm:spPr/>
      <dgm:t>
        <a:bodyPr/>
        <a:lstStyle/>
        <a:p>
          <a:endParaRPr lang="ru-RU"/>
        </a:p>
      </dgm:t>
    </dgm:pt>
    <dgm:pt modelId="{4B49B622-9AFE-4735-8E60-7203D24D6972}" type="pres">
      <dgm:prSet presAssocID="{989A0FFE-54EE-438B-8D12-F8D46B622BAB}" presName="rootConnector" presStyleLbl="node1" presStyleIdx="3" presStyleCnt="5"/>
      <dgm:spPr/>
      <dgm:t>
        <a:bodyPr/>
        <a:lstStyle/>
        <a:p>
          <a:endParaRPr lang="ru-RU"/>
        </a:p>
      </dgm:t>
    </dgm:pt>
    <dgm:pt modelId="{C45343BD-D782-4CCB-9C0B-4BF5A6A9C646}" type="pres">
      <dgm:prSet presAssocID="{989A0FFE-54EE-438B-8D12-F8D46B622BAB}" presName="childShape" presStyleCnt="0"/>
      <dgm:spPr/>
    </dgm:pt>
    <dgm:pt modelId="{9322C319-6F34-4B1D-A262-88EC5CC8D98F}" type="pres">
      <dgm:prSet presAssocID="{B2C7E561-2653-4AED-BDC7-FB256C5C6778}" presName="root" presStyleCnt="0"/>
      <dgm:spPr/>
    </dgm:pt>
    <dgm:pt modelId="{C1873888-E198-4384-A588-35283ED9E5AD}" type="pres">
      <dgm:prSet presAssocID="{B2C7E561-2653-4AED-BDC7-FB256C5C6778}" presName="rootComposite" presStyleCnt="0"/>
      <dgm:spPr/>
    </dgm:pt>
    <dgm:pt modelId="{CDDA8C40-7D47-4537-8E09-1967352A4440}" type="pres">
      <dgm:prSet presAssocID="{B2C7E561-2653-4AED-BDC7-FB256C5C6778}" presName="rootText" presStyleLbl="node1" presStyleIdx="4" presStyleCnt="5"/>
      <dgm:spPr/>
      <dgm:t>
        <a:bodyPr/>
        <a:lstStyle/>
        <a:p>
          <a:endParaRPr lang="ru-RU"/>
        </a:p>
      </dgm:t>
    </dgm:pt>
    <dgm:pt modelId="{C3418F41-9E81-45D5-A4A2-6D4E375E5D91}" type="pres">
      <dgm:prSet presAssocID="{B2C7E561-2653-4AED-BDC7-FB256C5C6778}" presName="rootConnector" presStyleLbl="node1" presStyleIdx="4" presStyleCnt="5"/>
      <dgm:spPr/>
      <dgm:t>
        <a:bodyPr/>
        <a:lstStyle/>
        <a:p>
          <a:endParaRPr lang="ru-RU"/>
        </a:p>
      </dgm:t>
    </dgm:pt>
    <dgm:pt modelId="{0EC22724-46B6-4563-B252-50CD8F3B0F80}" type="pres">
      <dgm:prSet presAssocID="{B2C7E561-2653-4AED-BDC7-FB256C5C6778}" presName="childShape" presStyleCnt="0"/>
      <dgm:spPr/>
    </dgm:pt>
  </dgm:ptLst>
  <dgm:cxnLst>
    <dgm:cxn modelId="{BAF52456-43BE-41CA-ACD2-DA3FC6CFF65A}" type="presOf" srcId="{B2C7E561-2653-4AED-BDC7-FB256C5C6778}" destId="{CDDA8C40-7D47-4537-8E09-1967352A4440}" srcOrd="0" destOrd="0" presId="urn:microsoft.com/office/officeart/2005/8/layout/hierarchy3"/>
    <dgm:cxn modelId="{15D0CC9B-0962-449B-9942-928D44D427F0}" srcId="{CDCA1B67-AB10-405A-AB54-C9347AFBAC92}" destId="{B2C7E561-2653-4AED-BDC7-FB256C5C6778}" srcOrd="4" destOrd="0" parTransId="{42D60B56-2F77-4B95-BF32-6ECB0E2FD4A5}" sibTransId="{EB78C027-A233-4DBA-871A-045FC8C8C0DB}"/>
    <dgm:cxn modelId="{13585D38-7F4C-42D5-B21E-1A6280FCFDB7}" type="presOf" srcId="{4FFF5F18-C2EA-483B-9FC9-592AC8D42182}" destId="{67122A0F-8FF4-401F-A21D-7B1A2710047F}" srcOrd="1" destOrd="0" presId="urn:microsoft.com/office/officeart/2005/8/layout/hierarchy3"/>
    <dgm:cxn modelId="{82672744-7495-4F1C-94E8-F5058734C8D7}" type="presOf" srcId="{989A0FFE-54EE-438B-8D12-F8D46B622BAB}" destId="{4B49B622-9AFE-4735-8E60-7203D24D6972}" srcOrd="1" destOrd="0" presId="urn:microsoft.com/office/officeart/2005/8/layout/hierarchy3"/>
    <dgm:cxn modelId="{BD909AE9-C033-448B-A050-C4F66B8F3104}" type="presOf" srcId="{4F220440-5ED9-43BC-8D22-3D5371F550D8}" destId="{17A16D42-877A-4979-A4FF-858DBFC83FC4}" srcOrd="0" destOrd="0" presId="urn:microsoft.com/office/officeart/2005/8/layout/hierarchy3"/>
    <dgm:cxn modelId="{001BDE33-7BCA-4691-8EB2-513FAC5340B4}" type="presOf" srcId="{4FFF5F18-C2EA-483B-9FC9-592AC8D42182}" destId="{787A8E4B-EFF6-4302-83C3-C8C28E6DA684}" srcOrd="0" destOrd="0" presId="urn:microsoft.com/office/officeart/2005/8/layout/hierarchy3"/>
    <dgm:cxn modelId="{970E4E82-2219-4729-809F-63C96E130C22}" srcId="{CDCA1B67-AB10-405A-AB54-C9347AFBAC92}" destId="{989A0FFE-54EE-438B-8D12-F8D46B622BAB}" srcOrd="3" destOrd="0" parTransId="{B2048635-2B1B-4FB5-9136-6AAFD481D1C4}" sibTransId="{84F6635D-FBFA-4266-8B6E-801898C86FFB}"/>
    <dgm:cxn modelId="{A26BB8AF-8BA0-457E-8B47-D6C8F2764424}" srcId="{CDCA1B67-AB10-405A-AB54-C9347AFBAC92}" destId="{4F220440-5ED9-43BC-8D22-3D5371F550D8}" srcOrd="2" destOrd="0" parTransId="{9C556B69-DDAF-4443-B98E-FC7D6A498E34}" sibTransId="{BB1A243A-01F4-456E-AFB0-104FC27B8EC5}"/>
    <dgm:cxn modelId="{5ED88FA4-FC3E-4C47-AD03-67416045A437}" type="presOf" srcId="{83036F68-68D8-4251-B77F-0CE313185F4C}" destId="{0923C5D0-0395-49DD-BA9A-1552E4353871}" srcOrd="0" destOrd="0" presId="urn:microsoft.com/office/officeart/2005/8/layout/hierarchy3"/>
    <dgm:cxn modelId="{092A1FD0-15B6-4E88-B796-A3229A743C52}" type="presOf" srcId="{CDCA1B67-AB10-405A-AB54-C9347AFBAC92}" destId="{A513968F-3873-4E18-877E-E9760079BB41}" srcOrd="0" destOrd="0" presId="urn:microsoft.com/office/officeart/2005/8/layout/hierarchy3"/>
    <dgm:cxn modelId="{E3D4B6E7-1FF3-4378-8BCF-AF38BD27A05A}" type="presOf" srcId="{4F220440-5ED9-43BC-8D22-3D5371F550D8}" destId="{DF3AA2FB-ED64-4C02-9558-31FDF6C797FD}" srcOrd="1" destOrd="0" presId="urn:microsoft.com/office/officeart/2005/8/layout/hierarchy3"/>
    <dgm:cxn modelId="{F2FEDFB5-9A3C-4E39-A2D2-095312EDA9D0}" srcId="{CDCA1B67-AB10-405A-AB54-C9347AFBAC92}" destId="{83036F68-68D8-4251-B77F-0CE313185F4C}" srcOrd="0" destOrd="0" parTransId="{E116339A-EB7F-43EF-9D0E-0AC58FBBC4AF}" sibTransId="{D0CD0378-DA5B-47FB-B5EA-5E547CDAAE92}"/>
    <dgm:cxn modelId="{AC02C213-147A-48F9-A338-BFD0260A403A}" type="presOf" srcId="{989A0FFE-54EE-438B-8D12-F8D46B622BAB}" destId="{0B95C898-AF67-417D-BF86-E35FA031C391}" srcOrd="0" destOrd="0" presId="urn:microsoft.com/office/officeart/2005/8/layout/hierarchy3"/>
    <dgm:cxn modelId="{184A8C9C-8F4E-4D1F-AD77-C8E58FDE6808}" type="presOf" srcId="{83036F68-68D8-4251-B77F-0CE313185F4C}" destId="{ACB712AB-5D52-4670-8A54-FD52A3959C3B}" srcOrd="1" destOrd="0" presId="urn:microsoft.com/office/officeart/2005/8/layout/hierarchy3"/>
    <dgm:cxn modelId="{C608B33C-5017-4AF1-BB1C-A4A5DB1AED6B}" type="presOf" srcId="{B2C7E561-2653-4AED-BDC7-FB256C5C6778}" destId="{C3418F41-9E81-45D5-A4A2-6D4E375E5D91}" srcOrd="1" destOrd="0" presId="urn:microsoft.com/office/officeart/2005/8/layout/hierarchy3"/>
    <dgm:cxn modelId="{F7740E5A-AF1C-4B1C-B7F4-B9809C00DF65}" srcId="{CDCA1B67-AB10-405A-AB54-C9347AFBAC92}" destId="{4FFF5F18-C2EA-483B-9FC9-592AC8D42182}" srcOrd="1" destOrd="0" parTransId="{5A29C403-F05D-4D3E-9B41-2C35498009BC}" sibTransId="{3B47F1BA-E35F-401A-A41A-FC267004DF54}"/>
    <dgm:cxn modelId="{6B56B720-FB7B-457C-9AB5-C69B9CC5C2EE}" type="presParOf" srcId="{A513968F-3873-4E18-877E-E9760079BB41}" destId="{BD873515-E44F-41AD-B63D-85DACB188E0D}" srcOrd="0" destOrd="0" presId="urn:microsoft.com/office/officeart/2005/8/layout/hierarchy3"/>
    <dgm:cxn modelId="{532A50AF-0465-4186-971F-30413223346E}" type="presParOf" srcId="{BD873515-E44F-41AD-B63D-85DACB188E0D}" destId="{01A871C9-23C9-42F7-8EC1-F73500F4441B}" srcOrd="0" destOrd="0" presId="urn:microsoft.com/office/officeart/2005/8/layout/hierarchy3"/>
    <dgm:cxn modelId="{FB30F034-E584-4BA5-8C74-BB4BB3556BA6}" type="presParOf" srcId="{01A871C9-23C9-42F7-8EC1-F73500F4441B}" destId="{0923C5D0-0395-49DD-BA9A-1552E4353871}" srcOrd="0" destOrd="0" presId="urn:microsoft.com/office/officeart/2005/8/layout/hierarchy3"/>
    <dgm:cxn modelId="{15A5D74F-5E0F-494F-A586-207CEDB19E76}" type="presParOf" srcId="{01A871C9-23C9-42F7-8EC1-F73500F4441B}" destId="{ACB712AB-5D52-4670-8A54-FD52A3959C3B}" srcOrd="1" destOrd="0" presId="urn:microsoft.com/office/officeart/2005/8/layout/hierarchy3"/>
    <dgm:cxn modelId="{64285CB5-8793-4BEE-948E-313E7329C506}" type="presParOf" srcId="{BD873515-E44F-41AD-B63D-85DACB188E0D}" destId="{2CE919DD-E774-4ED0-8A7E-95B6F7410EBC}" srcOrd="1" destOrd="0" presId="urn:microsoft.com/office/officeart/2005/8/layout/hierarchy3"/>
    <dgm:cxn modelId="{89C184D5-41D3-4E90-97D4-384FF26D6222}" type="presParOf" srcId="{A513968F-3873-4E18-877E-E9760079BB41}" destId="{1D6167BE-C047-4B2C-97B6-C51D2AEF90AC}" srcOrd="1" destOrd="0" presId="urn:microsoft.com/office/officeart/2005/8/layout/hierarchy3"/>
    <dgm:cxn modelId="{602442BD-321E-4777-B109-651B9D36B393}" type="presParOf" srcId="{1D6167BE-C047-4B2C-97B6-C51D2AEF90AC}" destId="{3D167AD9-62A9-4F00-8B1E-8A81D4F50E87}" srcOrd="0" destOrd="0" presId="urn:microsoft.com/office/officeart/2005/8/layout/hierarchy3"/>
    <dgm:cxn modelId="{83D9A379-9E0C-4CBD-9BDC-EC805FE43CCF}" type="presParOf" srcId="{3D167AD9-62A9-4F00-8B1E-8A81D4F50E87}" destId="{787A8E4B-EFF6-4302-83C3-C8C28E6DA684}" srcOrd="0" destOrd="0" presId="urn:microsoft.com/office/officeart/2005/8/layout/hierarchy3"/>
    <dgm:cxn modelId="{58C6479F-EE58-418F-96DF-A171CD1B9F42}" type="presParOf" srcId="{3D167AD9-62A9-4F00-8B1E-8A81D4F50E87}" destId="{67122A0F-8FF4-401F-A21D-7B1A2710047F}" srcOrd="1" destOrd="0" presId="urn:microsoft.com/office/officeart/2005/8/layout/hierarchy3"/>
    <dgm:cxn modelId="{27AE587D-0272-480B-B6E2-F325E4F57C8D}" type="presParOf" srcId="{1D6167BE-C047-4B2C-97B6-C51D2AEF90AC}" destId="{F1A3DD0C-E2C3-4B83-9518-5B84E3A6D029}" srcOrd="1" destOrd="0" presId="urn:microsoft.com/office/officeart/2005/8/layout/hierarchy3"/>
    <dgm:cxn modelId="{2AD69762-E898-4C22-A1FC-5531126014F5}" type="presParOf" srcId="{A513968F-3873-4E18-877E-E9760079BB41}" destId="{7A7E087F-D9CE-4B82-9CFE-8CC9FC0D2C05}" srcOrd="2" destOrd="0" presId="urn:microsoft.com/office/officeart/2005/8/layout/hierarchy3"/>
    <dgm:cxn modelId="{0C3D7C83-00C0-406A-B176-C43078A33185}" type="presParOf" srcId="{7A7E087F-D9CE-4B82-9CFE-8CC9FC0D2C05}" destId="{45FE92CE-CC29-4B29-B0F7-1C3622BAC9E8}" srcOrd="0" destOrd="0" presId="urn:microsoft.com/office/officeart/2005/8/layout/hierarchy3"/>
    <dgm:cxn modelId="{F71237E5-E87B-4358-BBDE-52BD3A436A31}" type="presParOf" srcId="{45FE92CE-CC29-4B29-B0F7-1C3622BAC9E8}" destId="{17A16D42-877A-4979-A4FF-858DBFC83FC4}" srcOrd="0" destOrd="0" presId="urn:microsoft.com/office/officeart/2005/8/layout/hierarchy3"/>
    <dgm:cxn modelId="{FFEA4A19-9E22-426F-9968-F12B84AC19CE}" type="presParOf" srcId="{45FE92CE-CC29-4B29-B0F7-1C3622BAC9E8}" destId="{DF3AA2FB-ED64-4C02-9558-31FDF6C797FD}" srcOrd="1" destOrd="0" presId="urn:microsoft.com/office/officeart/2005/8/layout/hierarchy3"/>
    <dgm:cxn modelId="{FE84F502-6CD2-49D6-8F18-49220F11445B}" type="presParOf" srcId="{7A7E087F-D9CE-4B82-9CFE-8CC9FC0D2C05}" destId="{E72C6FCD-A6CB-4357-93C4-838792F4B732}" srcOrd="1" destOrd="0" presId="urn:microsoft.com/office/officeart/2005/8/layout/hierarchy3"/>
    <dgm:cxn modelId="{70E44EEF-5EAA-45B7-A87D-EC9EB78CED33}" type="presParOf" srcId="{A513968F-3873-4E18-877E-E9760079BB41}" destId="{6E6AB20D-4BA0-406F-922F-AAA17B06B2C9}" srcOrd="3" destOrd="0" presId="urn:microsoft.com/office/officeart/2005/8/layout/hierarchy3"/>
    <dgm:cxn modelId="{A6EEAC0E-F13D-42AC-A6B5-863C12E7884E}" type="presParOf" srcId="{6E6AB20D-4BA0-406F-922F-AAA17B06B2C9}" destId="{12601843-D6F2-42C8-B077-EB57D6AEF5E7}" srcOrd="0" destOrd="0" presId="urn:microsoft.com/office/officeart/2005/8/layout/hierarchy3"/>
    <dgm:cxn modelId="{BE6E2D51-AEE6-4B7C-BADD-1EBF3F3EBD4F}" type="presParOf" srcId="{12601843-D6F2-42C8-B077-EB57D6AEF5E7}" destId="{0B95C898-AF67-417D-BF86-E35FA031C391}" srcOrd="0" destOrd="0" presId="urn:microsoft.com/office/officeart/2005/8/layout/hierarchy3"/>
    <dgm:cxn modelId="{CD9C59CC-3324-4CC1-AE81-95C8C067CCD2}" type="presParOf" srcId="{12601843-D6F2-42C8-B077-EB57D6AEF5E7}" destId="{4B49B622-9AFE-4735-8E60-7203D24D6972}" srcOrd="1" destOrd="0" presId="urn:microsoft.com/office/officeart/2005/8/layout/hierarchy3"/>
    <dgm:cxn modelId="{5F89B454-0425-4DE9-95DC-6CC99DFA2F55}" type="presParOf" srcId="{6E6AB20D-4BA0-406F-922F-AAA17B06B2C9}" destId="{C45343BD-D782-4CCB-9C0B-4BF5A6A9C646}" srcOrd="1" destOrd="0" presId="urn:microsoft.com/office/officeart/2005/8/layout/hierarchy3"/>
    <dgm:cxn modelId="{7BE35724-4EDB-4BB6-BCCE-07C62CF6886A}" type="presParOf" srcId="{A513968F-3873-4E18-877E-E9760079BB41}" destId="{9322C319-6F34-4B1D-A262-88EC5CC8D98F}" srcOrd="4" destOrd="0" presId="urn:microsoft.com/office/officeart/2005/8/layout/hierarchy3"/>
    <dgm:cxn modelId="{E443DCA8-7D91-4E6F-BC24-A50A55C73DEC}" type="presParOf" srcId="{9322C319-6F34-4B1D-A262-88EC5CC8D98F}" destId="{C1873888-E198-4384-A588-35283ED9E5AD}" srcOrd="0" destOrd="0" presId="urn:microsoft.com/office/officeart/2005/8/layout/hierarchy3"/>
    <dgm:cxn modelId="{C0B3EA0E-A8C2-4F0C-BA53-75218E2EBA21}" type="presParOf" srcId="{C1873888-E198-4384-A588-35283ED9E5AD}" destId="{CDDA8C40-7D47-4537-8E09-1967352A4440}" srcOrd="0" destOrd="0" presId="urn:microsoft.com/office/officeart/2005/8/layout/hierarchy3"/>
    <dgm:cxn modelId="{C688D297-5008-4147-AF9C-A54375928016}" type="presParOf" srcId="{C1873888-E198-4384-A588-35283ED9E5AD}" destId="{C3418F41-9E81-45D5-A4A2-6D4E375E5D91}" srcOrd="1" destOrd="0" presId="urn:microsoft.com/office/officeart/2005/8/layout/hierarchy3"/>
    <dgm:cxn modelId="{9F04D59E-F572-4352-9716-7661A65AAA09}" type="presParOf" srcId="{9322C319-6F34-4B1D-A262-88EC5CC8D98F}" destId="{0EC22724-46B6-4563-B252-50CD8F3B0F80}" srcOrd="1" destOrd="0" presId="urn:microsoft.com/office/officeart/2005/8/layout/hierarchy3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B4060-71BA-4300-B07E-D4F026D48947}" type="doc">
      <dgm:prSet loTypeId="urn:microsoft.com/office/officeart/2005/8/layout/target3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4990B9D-FAD0-4F23-B5C6-1B545B72D06F}">
      <dgm:prSet phldrT="[Текст]"/>
      <dgm:spPr/>
      <dgm:t>
        <a:bodyPr/>
        <a:lstStyle/>
        <a:p>
          <a:r>
            <a:rPr lang="en-US" b="1" dirty="0" smtClean="0"/>
            <a:t>An Opportunity to Define </a:t>
          </a:r>
          <a:endParaRPr lang="ru-RU" b="1" dirty="0"/>
        </a:p>
      </dgm:t>
    </dgm:pt>
    <dgm:pt modelId="{63C55958-6001-4D8E-AECC-7D3A4390630E}" type="parTrans" cxnId="{478963D1-42D0-4C69-986F-3647CE999BE6}">
      <dgm:prSet/>
      <dgm:spPr/>
      <dgm:t>
        <a:bodyPr/>
        <a:lstStyle/>
        <a:p>
          <a:endParaRPr lang="ru-RU"/>
        </a:p>
      </dgm:t>
    </dgm:pt>
    <dgm:pt modelId="{47EFA107-01F4-47D0-A7D9-D29E423D8D9C}" type="sibTrans" cxnId="{478963D1-42D0-4C69-986F-3647CE999BE6}">
      <dgm:prSet/>
      <dgm:spPr/>
      <dgm:t>
        <a:bodyPr/>
        <a:lstStyle/>
        <a:p>
          <a:endParaRPr lang="ru-RU"/>
        </a:p>
      </dgm:t>
    </dgm:pt>
    <dgm:pt modelId="{E1EF9F38-9CD9-4EDE-ABE5-3C41485A015F}">
      <dgm:prSet phldrT="[Текст]"/>
      <dgm:spPr/>
      <dgm:t>
        <a:bodyPr/>
        <a:lstStyle/>
        <a:p>
          <a:r>
            <a:rPr lang="en-US" dirty="0" smtClean="0"/>
            <a:t>Deadline</a:t>
          </a:r>
          <a:endParaRPr lang="ru-RU" dirty="0"/>
        </a:p>
      </dgm:t>
    </dgm:pt>
    <dgm:pt modelId="{8C6B40B9-B944-42F8-804A-5D2E00D3FDFD}" type="parTrans" cxnId="{CFA6C0B0-E980-488B-8DDC-C8CEAA170516}">
      <dgm:prSet/>
      <dgm:spPr/>
      <dgm:t>
        <a:bodyPr/>
        <a:lstStyle/>
        <a:p>
          <a:endParaRPr lang="ru-RU"/>
        </a:p>
      </dgm:t>
    </dgm:pt>
    <dgm:pt modelId="{A5CF63E1-2FCD-48DB-B93C-293E3F1BB31B}" type="sibTrans" cxnId="{CFA6C0B0-E980-488B-8DDC-C8CEAA170516}">
      <dgm:prSet/>
      <dgm:spPr/>
      <dgm:t>
        <a:bodyPr/>
        <a:lstStyle/>
        <a:p>
          <a:endParaRPr lang="ru-RU"/>
        </a:p>
      </dgm:t>
    </dgm:pt>
    <dgm:pt modelId="{688713A9-9791-423C-AF95-4F8302B485A9}">
      <dgm:prSet phldrT="[Текст]"/>
      <dgm:spPr/>
      <dgm:t>
        <a:bodyPr/>
        <a:lstStyle/>
        <a:p>
          <a:r>
            <a:rPr lang="en-US" b="1" dirty="0" smtClean="0"/>
            <a:t>It is Possible for Every Assignment to</a:t>
          </a:r>
          <a:endParaRPr lang="ru-RU" b="1" dirty="0"/>
        </a:p>
      </dgm:t>
    </dgm:pt>
    <dgm:pt modelId="{21D50560-312B-43FC-86C0-0FA8C0ECFE5E}" type="parTrans" cxnId="{7D7B2790-8112-40AE-AA28-885F3E6EA384}">
      <dgm:prSet/>
      <dgm:spPr/>
      <dgm:t>
        <a:bodyPr/>
        <a:lstStyle/>
        <a:p>
          <a:endParaRPr lang="ru-RU"/>
        </a:p>
      </dgm:t>
    </dgm:pt>
    <dgm:pt modelId="{BBFAF0D8-610A-49CE-A10B-BEA63A6A8BB0}" type="sibTrans" cxnId="{7D7B2790-8112-40AE-AA28-885F3E6EA384}">
      <dgm:prSet/>
      <dgm:spPr/>
      <dgm:t>
        <a:bodyPr/>
        <a:lstStyle/>
        <a:p>
          <a:endParaRPr lang="ru-RU"/>
        </a:p>
      </dgm:t>
    </dgm:pt>
    <dgm:pt modelId="{DAFC0144-56DA-4D9C-916B-C0B2A5F6B95D}">
      <dgm:prSet phldrT="[Текст]"/>
      <dgm:spPr/>
      <dgm:t>
        <a:bodyPr/>
        <a:lstStyle/>
        <a:p>
          <a:r>
            <a:rPr lang="en-US" dirty="0" smtClean="0"/>
            <a:t>Use forum</a:t>
          </a:r>
          <a:endParaRPr lang="ru-RU" dirty="0"/>
        </a:p>
      </dgm:t>
    </dgm:pt>
    <dgm:pt modelId="{8FDA91CD-7441-4D71-91B2-F5940C86D6CF}" type="parTrans" cxnId="{5D43F386-2C06-4E79-AEEB-882D4F198AE7}">
      <dgm:prSet/>
      <dgm:spPr/>
      <dgm:t>
        <a:bodyPr/>
        <a:lstStyle/>
        <a:p>
          <a:endParaRPr lang="ru-RU"/>
        </a:p>
      </dgm:t>
    </dgm:pt>
    <dgm:pt modelId="{2A5135A1-4260-421D-AB91-F7DFBA1DC023}" type="sibTrans" cxnId="{5D43F386-2C06-4E79-AEEB-882D4F198AE7}">
      <dgm:prSet/>
      <dgm:spPr/>
      <dgm:t>
        <a:bodyPr/>
        <a:lstStyle/>
        <a:p>
          <a:endParaRPr lang="ru-RU"/>
        </a:p>
      </dgm:t>
    </dgm:pt>
    <dgm:pt modelId="{E2FEAA34-E180-4611-9F6C-11CB723C1350}">
      <dgm:prSet phldrT="[Текст]"/>
      <dgm:spPr/>
      <dgm:t>
        <a:bodyPr/>
        <a:lstStyle/>
        <a:p>
          <a:r>
            <a:rPr lang="en-US" b="1" dirty="0" smtClean="0"/>
            <a:t>The Lecturer Allows to</a:t>
          </a:r>
          <a:endParaRPr lang="ru-RU" b="1" dirty="0"/>
        </a:p>
      </dgm:t>
    </dgm:pt>
    <dgm:pt modelId="{EB7B47E1-CD72-42EF-B335-BD5119503DBE}" type="parTrans" cxnId="{1CF98662-3484-4D7D-B7EC-C87D10C07EA3}">
      <dgm:prSet/>
      <dgm:spPr/>
      <dgm:t>
        <a:bodyPr/>
        <a:lstStyle/>
        <a:p>
          <a:endParaRPr lang="ru-RU"/>
        </a:p>
      </dgm:t>
    </dgm:pt>
    <dgm:pt modelId="{1CBB7942-F141-4D8A-A0C9-014158BC813D}" type="sibTrans" cxnId="{1CF98662-3484-4D7D-B7EC-C87D10C07EA3}">
      <dgm:prSet/>
      <dgm:spPr/>
      <dgm:t>
        <a:bodyPr/>
        <a:lstStyle/>
        <a:p>
          <a:endParaRPr lang="ru-RU"/>
        </a:p>
      </dgm:t>
    </dgm:pt>
    <dgm:pt modelId="{F24B2D20-C3FF-45C7-AC3C-9CD1FB63F387}">
      <dgm:prSet phldrT="[Текст]"/>
      <dgm:spPr/>
      <dgm:t>
        <a:bodyPr/>
        <a:lstStyle/>
        <a:p>
          <a:r>
            <a:rPr lang="en-US" dirty="0" smtClean="0"/>
            <a:t>Correct Answer for Repeated Evaluation</a:t>
          </a:r>
          <a:endParaRPr lang="ru-RU" dirty="0"/>
        </a:p>
      </dgm:t>
    </dgm:pt>
    <dgm:pt modelId="{BC61BA25-2149-491C-A1B9-9295AC73F51D}" type="parTrans" cxnId="{DEAE61FD-F467-4CF0-8477-8A25DAE12FF0}">
      <dgm:prSet/>
      <dgm:spPr/>
      <dgm:t>
        <a:bodyPr/>
        <a:lstStyle/>
        <a:p>
          <a:endParaRPr lang="ru-RU"/>
        </a:p>
      </dgm:t>
    </dgm:pt>
    <dgm:pt modelId="{0D78C485-E36B-4880-B53B-F37172A3F51B}" type="sibTrans" cxnId="{DEAE61FD-F467-4CF0-8477-8A25DAE12FF0}">
      <dgm:prSet/>
      <dgm:spPr/>
      <dgm:t>
        <a:bodyPr/>
        <a:lstStyle/>
        <a:p>
          <a:endParaRPr lang="ru-RU"/>
        </a:p>
      </dgm:t>
    </dgm:pt>
    <dgm:pt modelId="{8893E3AD-8FD8-4DEA-8E67-429289203930}">
      <dgm:prSet/>
      <dgm:spPr/>
      <dgm:t>
        <a:bodyPr/>
        <a:lstStyle/>
        <a:p>
          <a:r>
            <a:rPr lang="en-US" smtClean="0"/>
            <a:t>Max Grade</a:t>
          </a:r>
          <a:endParaRPr lang="ru-RU"/>
        </a:p>
      </dgm:t>
    </dgm:pt>
    <dgm:pt modelId="{BD2F1570-7ED6-4188-BF33-ECFE33BA4E06}" type="parTrans" cxnId="{EA76EFB2-3B9C-45D6-8738-F716C16BB0D4}">
      <dgm:prSet/>
      <dgm:spPr/>
      <dgm:t>
        <a:bodyPr/>
        <a:lstStyle/>
        <a:p>
          <a:endParaRPr lang="ru-RU"/>
        </a:p>
      </dgm:t>
    </dgm:pt>
    <dgm:pt modelId="{F705BF95-DD06-480B-8684-51549AF4DA5C}" type="sibTrans" cxnId="{EA76EFB2-3B9C-45D6-8738-F716C16BB0D4}">
      <dgm:prSet/>
      <dgm:spPr/>
      <dgm:t>
        <a:bodyPr/>
        <a:lstStyle/>
        <a:p>
          <a:endParaRPr lang="ru-RU"/>
        </a:p>
      </dgm:t>
    </dgm:pt>
    <dgm:pt modelId="{4DCC89C1-62FE-4499-AE72-4DD7CE24E69E}">
      <dgm:prSet/>
      <dgm:spPr/>
      <dgm:t>
        <a:bodyPr/>
        <a:lstStyle/>
        <a:p>
          <a:r>
            <a:rPr lang="en-US" smtClean="0"/>
            <a:t>Answer Format</a:t>
          </a:r>
          <a:endParaRPr lang="ru-RU"/>
        </a:p>
      </dgm:t>
    </dgm:pt>
    <dgm:pt modelId="{B6DDFADD-F234-497D-9EB0-E7CBC9E655F3}" type="parTrans" cxnId="{5845579E-0258-44F7-95FB-4DCE2F99CF9B}">
      <dgm:prSet/>
      <dgm:spPr/>
      <dgm:t>
        <a:bodyPr/>
        <a:lstStyle/>
        <a:p>
          <a:endParaRPr lang="ru-RU"/>
        </a:p>
      </dgm:t>
    </dgm:pt>
    <dgm:pt modelId="{7DCD056E-9902-49FD-8FBB-0DB1E43B62DB}" type="sibTrans" cxnId="{5845579E-0258-44F7-95FB-4DCE2F99CF9B}">
      <dgm:prSet/>
      <dgm:spPr/>
      <dgm:t>
        <a:bodyPr/>
        <a:lstStyle/>
        <a:p>
          <a:endParaRPr lang="ru-RU"/>
        </a:p>
      </dgm:t>
    </dgm:pt>
    <dgm:pt modelId="{41FB9189-9626-4905-A288-921BC8690765}">
      <dgm:prSet/>
      <dgm:spPr/>
      <dgm:t>
        <a:bodyPr/>
        <a:lstStyle/>
        <a:p>
          <a:r>
            <a:rPr lang="en-US" dirty="0" smtClean="0"/>
            <a:t>Evaluate</a:t>
          </a:r>
          <a:endParaRPr lang="ru-RU" dirty="0" smtClean="0"/>
        </a:p>
      </dgm:t>
    </dgm:pt>
    <dgm:pt modelId="{6140BA4A-E0DA-4940-84C0-1925B1D511A9}" type="parTrans" cxnId="{34FEA69B-81C9-4EF8-AEC8-8353B3F8FB49}">
      <dgm:prSet/>
      <dgm:spPr/>
      <dgm:t>
        <a:bodyPr/>
        <a:lstStyle/>
        <a:p>
          <a:endParaRPr lang="ru-RU"/>
        </a:p>
      </dgm:t>
    </dgm:pt>
    <dgm:pt modelId="{A1BD1BDA-9F78-47B1-A97A-6425C5C0FB03}" type="sibTrans" cxnId="{34FEA69B-81C9-4EF8-AEC8-8353B3F8FB49}">
      <dgm:prSet/>
      <dgm:spPr/>
      <dgm:t>
        <a:bodyPr/>
        <a:lstStyle/>
        <a:p>
          <a:endParaRPr lang="ru-RU"/>
        </a:p>
      </dgm:t>
    </dgm:pt>
    <dgm:pt modelId="{3563E918-991C-461B-94D6-DA2597AF669E}">
      <dgm:prSet/>
      <dgm:spPr/>
      <dgm:t>
        <a:bodyPr/>
        <a:lstStyle/>
        <a:p>
          <a:r>
            <a:rPr lang="en-US" dirty="0" smtClean="0"/>
            <a:t>Comment</a:t>
          </a:r>
          <a:endParaRPr lang="ru-RU" dirty="0" smtClean="0"/>
        </a:p>
      </dgm:t>
    </dgm:pt>
    <dgm:pt modelId="{2B395547-F648-45D6-BA6B-B8DCB5BE1E61}" type="parTrans" cxnId="{5A69ED2B-417B-4456-B006-D0D2AC9DEF91}">
      <dgm:prSet/>
      <dgm:spPr/>
      <dgm:t>
        <a:bodyPr/>
        <a:lstStyle/>
        <a:p>
          <a:endParaRPr lang="ru-RU"/>
        </a:p>
      </dgm:t>
    </dgm:pt>
    <dgm:pt modelId="{30B09C8D-5FFD-499E-8902-F0E0D3412859}" type="sibTrans" cxnId="{5A69ED2B-417B-4456-B006-D0D2AC9DEF91}">
      <dgm:prSet/>
      <dgm:spPr/>
      <dgm:t>
        <a:bodyPr/>
        <a:lstStyle/>
        <a:p>
          <a:endParaRPr lang="ru-RU"/>
        </a:p>
      </dgm:t>
    </dgm:pt>
    <dgm:pt modelId="{81E6AC81-F997-4B41-B5E1-7326A70AE244}" type="pres">
      <dgm:prSet presAssocID="{0EAB4060-71BA-4300-B07E-D4F026D4894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8A529-B9FD-43F2-B284-EC6FFB8C837C}" type="pres">
      <dgm:prSet presAssocID="{34990B9D-FAD0-4F23-B5C6-1B545B72D06F}" presName="circle1" presStyleLbl="node1" presStyleIdx="0" presStyleCnt="3"/>
      <dgm:spPr>
        <a:solidFill>
          <a:schemeClr val="accent5">
            <a:lumMod val="75000"/>
            <a:alpha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/>
        </a:p>
      </dgm:t>
    </dgm:pt>
    <dgm:pt modelId="{19C8BB49-BCC9-499E-B271-39D8FC4B9DC1}" type="pres">
      <dgm:prSet presAssocID="{34990B9D-FAD0-4F23-B5C6-1B545B72D06F}" presName="space" presStyleCnt="0"/>
      <dgm:spPr/>
    </dgm:pt>
    <dgm:pt modelId="{34233DA1-88DA-409D-9038-533A340E513E}" type="pres">
      <dgm:prSet presAssocID="{34990B9D-FAD0-4F23-B5C6-1B545B72D06F}" presName="rect1" presStyleLbl="alignAcc1" presStyleIdx="0" presStyleCnt="3"/>
      <dgm:spPr/>
      <dgm:t>
        <a:bodyPr/>
        <a:lstStyle/>
        <a:p>
          <a:endParaRPr lang="ru-RU"/>
        </a:p>
      </dgm:t>
    </dgm:pt>
    <dgm:pt modelId="{731CB9AD-30B9-4944-A59F-A35004E9D843}" type="pres">
      <dgm:prSet presAssocID="{688713A9-9791-423C-AF95-4F8302B485A9}" presName="vertSpace2" presStyleLbl="node1" presStyleIdx="0" presStyleCnt="3"/>
      <dgm:spPr/>
    </dgm:pt>
    <dgm:pt modelId="{707DA745-9A36-4977-A7C7-A7A44C2098DF}" type="pres">
      <dgm:prSet presAssocID="{688713A9-9791-423C-AF95-4F8302B485A9}" presName="circle2" presStyleLbl="node1" presStyleIdx="1" presStyleCnt="3"/>
      <dgm:spPr>
        <a:solidFill>
          <a:schemeClr val="accent1">
            <a:hueOff val="0"/>
            <a:satOff val="0"/>
            <a:lumOff val="0"/>
            <a:alpha val="4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/>
        </a:p>
      </dgm:t>
    </dgm:pt>
    <dgm:pt modelId="{59F815A7-0DA4-4120-A4C3-714DDA5449A9}" type="pres">
      <dgm:prSet presAssocID="{688713A9-9791-423C-AF95-4F8302B485A9}" presName="rect2" presStyleLbl="alignAcc1" presStyleIdx="1" presStyleCnt="3"/>
      <dgm:spPr/>
      <dgm:t>
        <a:bodyPr/>
        <a:lstStyle/>
        <a:p>
          <a:endParaRPr lang="ru-RU"/>
        </a:p>
      </dgm:t>
    </dgm:pt>
    <dgm:pt modelId="{5EAB31F2-C518-4DBB-8F44-A2109A2A02E6}" type="pres">
      <dgm:prSet presAssocID="{E2FEAA34-E180-4611-9F6C-11CB723C1350}" presName="vertSpace3" presStyleLbl="node1" presStyleIdx="1" presStyleCnt="3"/>
      <dgm:spPr/>
    </dgm:pt>
    <dgm:pt modelId="{E6F15B92-0F8D-47AE-A517-BF8453278249}" type="pres">
      <dgm:prSet presAssocID="{E2FEAA34-E180-4611-9F6C-11CB723C1350}" presName="circle3" presStyleLbl="node1" presStyleIdx="2" presStyleCnt="3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/>
        </a:p>
      </dgm:t>
    </dgm:pt>
    <dgm:pt modelId="{057C53C7-F3E2-466A-B6F3-B1737BC9009C}" type="pres">
      <dgm:prSet presAssocID="{E2FEAA34-E180-4611-9F6C-11CB723C1350}" presName="rect3" presStyleLbl="alignAcc1" presStyleIdx="2" presStyleCnt="3"/>
      <dgm:spPr/>
      <dgm:t>
        <a:bodyPr/>
        <a:lstStyle/>
        <a:p>
          <a:endParaRPr lang="ru-RU"/>
        </a:p>
      </dgm:t>
    </dgm:pt>
    <dgm:pt modelId="{9EAE4DA7-7043-4910-8A16-B984F68D4FF5}" type="pres">
      <dgm:prSet presAssocID="{34990B9D-FAD0-4F23-B5C6-1B545B72D06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B8A05-AC94-48DC-B6AD-A49F1CB03441}" type="pres">
      <dgm:prSet presAssocID="{34990B9D-FAD0-4F23-B5C6-1B545B72D06F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F5C8B-3212-4CE0-AABD-8FA6D822A62E}" type="pres">
      <dgm:prSet presAssocID="{688713A9-9791-423C-AF95-4F8302B485A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171CF-8EC7-45FE-809D-87FA60D3BCF7}" type="pres">
      <dgm:prSet presAssocID="{688713A9-9791-423C-AF95-4F8302B485A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DD53F-3C4F-4B90-9A99-9777529F0DF1}" type="pres">
      <dgm:prSet presAssocID="{E2FEAA34-E180-4611-9F6C-11CB723C1350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D3B6F-4FA7-4B0E-8455-FC0CF29529EA}" type="pres">
      <dgm:prSet presAssocID="{E2FEAA34-E180-4611-9F6C-11CB723C1350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58754-D781-47F3-97CB-AFF55EB92D12}" type="presOf" srcId="{34990B9D-FAD0-4F23-B5C6-1B545B72D06F}" destId="{34233DA1-88DA-409D-9038-533A340E513E}" srcOrd="0" destOrd="0" presId="urn:microsoft.com/office/officeart/2005/8/layout/target3"/>
    <dgm:cxn modelId="{E4771F0A-6E1F-4239-A863-2DB7ADAE6C08}" type="presOf" srcId="{688713A9-9791-423C-AF95-4F8302B485A9}" destId="{59F815A7-0DA4-4120-A4C3-714DDA5449A9}" srcOrd="0" destOrd="0" presId="urn:microsoft.com/office/officeart/2005/8/layout/target3"/>
    <dgm:cxn modelId="{5A69ED2B-417B-4456-B006-D0D2AC9DEF91}" srcId="{688713A9-9791-423C-AF95-4F8302B485A9}" destId="{3563E918-991C-461B-94D6-DA2597AF669E}" srcOrd="2" destOrd="0" parTransId="{2B395547-F648-45D6-BA6B-B8DCB5BE1E61}" sibTransId="{30B09C8D-5FFD-499E-8902-F0E0D3412859}"/>
    <dgm:cxn modelId="{34FEA69B-81C9-4EF8-AEC8-8353B3F8FB49}" srcId="{688713A9-9791-423C-AF95-4F8302B485A9}" destId="{41FB9189-9626-4905-A288-921BC8690765}" srcOrd="1" destOrd="0" parTransId="{6140BA4A-E0DA-4940-84C0-1925B1D511A9}" sibTransId="{A1BD1BDA-9F78-47B1-A97A-6425C5C0FB03}"/>
    <dgm:cxn modelId="{478963D1-42D0-4C69-986F-3647CE999BE6}" srcId="{0EAB4060-71BA-4300-B07E-D4F026D48947}" destId="{34990B9D-FAD0-4F23-B5C6-1B545B72D06F}" srcOrd="0" destOrd="0" parTransId="{63C55958-6001-4D8E-AECC-7D3A4390630E}" sibTransId="{47EFA107-01F4-47D0-A7D9-D29E423D8D9C}"/>
    <dgm:cxn modelId="{222296DF-94D5-463B-855D-DB5355F1FB23}" type="presOf" srcId="{E2FEAA34-E180-4611-9F6C-11CB723C1350}" destId="{E8EDD53F-3C4F-4B90-9A99-9777529F0DF1}" srcOrd="1" destOrd="0" presId="urn:microsoft.com/office/officeart/2005/8/layout/target3"/>
    <dgm:cxn modelId="{BFCB41EB-544A-454D-8D55-20DEECC0BAB1}" type="presOf" srcId="{0EAB4060-71BA-4300-B07E-D4F026D48947}" destId="{81E6AC81-F997-4B41-B5E1-7326A70AE244}" srcOrd="0" destOrd="0" presId="urn:microsoft.com/office/officeart/2005/8/layout/target3"/>
    <dgm:cxn modelId="{BFC8865B-9B35-47A8-8442-3F1014838050}" type="presOf" srcId="{688713A9-9791-423C-AF95-4F8302B485A9}" destId="{0AFF5C8B-3212-4CE0-AABD-8FA6D822A62E}" srcOrd="1" destOrd="0" presId="urn:microsoft.com/office/officeart/2005/8/layout/target3"/>
    <dgm:cxn modelId="{5D43F386-2C06-4E79-AEEB-882D4F198AE7}" srcId="{688713A9-9791-423C-AF95-4F8302B485A9}" destId="{DAFC0144-56DA-4D9C-916B-C0B2A5F6B95D}" srcOrd="0" destOrd="0" parTransId="{8FDA91CD-7441-4D71-91B2-F5940C86D6CF}" sibTransId="{2A5135A1-4260-421D-AB91-F7DFBA1DC023}"/>
    <dgm:cxn modelId="{1CF98662-3484-4D7D-B7EC-C87D10C07EA3}" srcId="{0EAB4060-71BA-4300-B07E-D4F026D48947}" destId="{E2FEAA34-E180-4611-9F6C-11CB723C1350}" srcOrd="2" destOrd="0" parTransId="{EB7B47E1-CD72-42EF-B335-BD5119503DBE}" sibTransId="{1CBB7942-F141-4D8A-A0C9-014158BC813D}"/>
    <dgm:cxn modelId="{18FE12FA-2557-4441-BAA4-7E2CEB0B2811}" type="presOf" srcId="{41FB9189-9626-4905-A288-921BC8690765}" destId="{48E171CF-8EC7-45FE-809D-87FA60D3BCF7}" srcOrd="0" destOrd="1" presId="urn:microsoft.com/office/officeart/2005/8/layout/target3"/>
    <dgm:cxn modelId="{7435710E-0B57-40B9-8E15-AEA110106FD4}" type="presOf" srcId="{4DCC89C1-62FE-4499-AE72-4DD7CE24E69E}" destId="{785B8A05-AC94-48DC-B6AD-A49F1CB03441}" srcOrd="0" destOrd="2" presId="urn:microsoft.com/office/officeart/2005/8/layout/target3"/>
    <dgm:cxn modelId="{9F14FA47-8876-40C6-AEE4-E27AC8D64168}" type="presOf" srcId="{DAFC0144-56DA-4D9C-916B-C0B2A5F6B95D}" destId="{48E171CF-8EC7-45FE-809D-87FA60D3BCF7}" srcOrd="0" destOrd="0" presId="urn:microsoft.com/office/officeart/2005/8/layout/target3"/>
    <dgm:cxn modelId="{59DAE257-B1EC-4247-A07E-9516C2A9404B}" type="presOf" srcId="{E1EF9F38-9CD9-4EDE-ABE5-3C41485A015F}" destId="{785B8A05-AC94-48DC-B6AD-A49F1CB03441}" srcOrd="0" destOrd="0" presId="urn:microsoft.com/office/officeart/2005/8/layout/target3"/>
    <dgm:cxn modelId="{5845579E-0258-44F7-95FB-4DCE2F99CF9B}" srcId="{34990B9D-FAD0-4F23-B5C6-1B545B72D06F}" destId="{4DCC89C1-62FE-4499-AE72-4DD7CE24E69E}" srcOrd="2" destOrd="0" parTransId="{B6DDFADD-F234-497D-9EB0-E7CBC9E655F3}" sibTransId="{7DCD056E-9902-49FD-8FBB-0DB1E43B62DB}"/>
    <dgm:cxn modelId="{EA76EFB2-3B9C-45D6-8738-F716C16BB0D4}" srcId="{34990B9D-FAD0-4F23-B5C6-1B545B72D06F}" destId="{8893E3AD-8FD8-4DEA-8E67-429289203930}" srcOrd="1" destOrd="0" parTransId="{BD2F1570-7ED6-4188-BF33-ECFE33BA4E06}" sibTransId="{F705BF95-DD06-480B-8684-51549AF4DA5C}"/>
    <dgm:cxn modelId="{C210E412-FF69-4972-BC9C-09DE2404D08A}" type="presOf" srcId="{E2FEAA34-E180-4611-9F6C-11CB723C1350}" destId="{057C53C7-F3E2-466A-B6F3-B1737BC9009C}" srcOrd="0" destOrd="0" presId="urn:microsoft.com/office/officeart/2005/8/layout/target3"/>
    <dgm:cxn modelId="{77C15DF3-1773-4777-BDB5-A3644A32174E}" type="presOf" srcId="{34990B9D-FAD0-4F23-B5C6-1B545B72D06F}" destId="{9EAE4DA7-7043-4910-8A16-B984F68D4FF5}" srcOrd="1" destOrd="0" presId="urn:microsoft.com/office/officeart/2005/8/layout/target3"/>
    <dgm:cxn modelId="{CFA6C0B0-E980-488B-8DDC-C8CEAA170516}" srcId="{34990B9D-FAD0-4F23-B5C6-1B545B72D06F}" destId="{E1EF9F38-9CD9-4EDE-ABE5-3C41485A015F}" srcOrd="0" destOrd="0" parTransId="{8C6B40B9-B944-42F8-804A-5D2E00D3FDFD}" sibTransId="{A5CF63E1-2FCD-48DB-B93C-293E3F1BB31B}"/>
    <dgm:cxn modelId="{7D7B2790-8112-40AE-AA28-885F3E6EA384}" srcId="{0EAB4060-71BA-4300-B07E-D4F026D48947}" destId="{688713A9-9791-423C-AF95-4F8302B485A9}" srcOrd="1" destOrd="0" parTransId="{21D50560-312B-43FC-86C0-0FA8C0ECFE5E}" sibTransId="{BBFAF0D8-610A-49CE-A10B-BEA63A6A8BB0}"/>
    <dgm:cxn modelId="{9AC5E019-A96F-4450-9F36-EC99A9C7E536}" type="presOf" srcId="{3563E918-991C-461B-94D6-DA2597AF669E}" destId="{48E171CF-8EC7-45FE-809D-87FA60D3BCF7}" srcOrd="0" destOrd="2" presId="urn:microsoft.com/office/officeart/2005/8/layout/target3"/>
    <dgm:cxn modelId="{7E5C41B5-FEB2-4DA6-B714-F7B392CBB4F9}" type="presOf" srcId="{F24B2D20-C3FF-45C7-AC3C-9CD1FB63F387}" destId="{A7FD3B6F-4FA7-4B0E-8455-FC0CF29529EA}" srcOrd="0" destOrd="0" presId="urn:microsoft.com/office/officeart/2005/8/layout/target3"/>
    <dgm:cxn modelId="{DEAE61FD-F467-4CF0-8477-8A25DAE12FF0}" srcId="{E2FEAA34-E180-4611-9F6C-11CB723C1350}" destId="{F24B2D20-C3FF-45C7-AC3C-9CD1FB63F387}" srcOrd="0" destOrd="0" parTransId="{BC61BA25-2149-491C-A1B9-9295AC73F51D}" sibTransId="{0D78C485-E36B-4880-B53B-F37172A3F51B}"/>
    <dgm:cxn modelId="{BA3A445D-A31D-4184-953E-6C0BDE0DFC63}" type="presOf" srcId="{8893E3AD-8FD8-4DEA-8E67-429289203930}" destId="{785B8A05-AC94-48DC-B6AD-A49F1CB03441}" srcOrd="0" destOrd="1" presId="urn:microsoft.com/office/officeart/2005/8/layout/target3"/>
    <dgm:cxn modelId="{05C81F84-ADFE-4FD2-AB90-0C3577D41DC3}" type="presParOf" srcId="{81E6AC81-F997-4B41-B5E1-7326A70AE244}" destId="{6918A529-B9FD-43F2-B284-EC6FFB8C837C}" srcOrd="0" destOrd="0" presId="urn:microsoft.com/office/officeart/2005/8/layout/target3"/>
    <dgm:cxn modelId="{1373E49E-680F-4C25-B346-95743D5F8476}" type="presParOf" srcId="{81E6AC81-F997-4B41-B5E1-7326A70AE244}" destId="{19C8BB49-BCC9-499E-B271-39D8FC4B9DC1}" srcOrd="1" destOrd="0" presId="urn:microsoft.com/office/officeart/2005/8/layout/target3"/>
    <dgm:cxn modelId="{C9FDFB23-D923-4A13-A653-4E2CCD350A43}" type="presParOf" srcId="{81E6AC81-F997-4B41-B5E1-7326A70AE244}" destId="{34233DA1-88DA-409D-9038-533A340E513E}" srcOrd="2" destOrd="0" presId="urn:microsoft.com/office/officeart/2005/8/layout/target3"/>
    <dgm:cxn modelId="{390E961B-EE14-45BE-9C2B-CB057CC5967E}" type="presParOf" srcId="{81E6AC81-F997-4B41-B5E1-7326A70AE244}" destId="{731CB9AD-30B9-4944-A59F-A35004E9D843}" srcOrd="3" destOrd="0" presId="urn:microsoft.com/office/officeart/2005/8/layout/target3"/>
    <dgm:cxn modelId="{53ACD488-0265-46F9-BA73-1747DF9FE20B}" type="presParOf" srcId="{81E6AC81-F997-4B41-B5E1-7326A70AE244}" destId="{707DA745-9A36-4977-A7C7-A7A44C2098DF}" srcOrd="4" destOrd="0" presId="urn:microsoft.com/office/officeart/2005/8/layout/target3"/>
    <dgm:cxn modelId="{8CE34FFF-0BFB-4281-A952-46F44B6382F0}" type="presParOf" srcId="{81E6AC81-F997-4B41-B5E1-7326A70AE244}" destId="{59F815A7-0DA4-4120-A4C3-714DDA5449A9}" srcOrd="5" destOrd="0" presId="urn:microsoft.com/office/officeart/2005/8/layout/target3"/>
    <dgm:cxn modelId="{BCD5CB3F-06EE-43D7-B452-5EC50D12E335}" type="presParOf" srcId="{81E6AC81-F997-4B41-B5E1-7326A70AE244}" destId="{5EAB31F2-C518-4DBB-8F44-A2109A2A02E6}" srcOrd="6" destOrd="0" presId="urn:microsoft.com/office/officeart/2005/8/layout/target3"/>
    <dgm:cxn modelId="{F82ECEAA-7D4A-48DB-8378-FD06CD216060}" type="presParOf" srcId="{81E6AC81-F997-4B41-B5E1-7326A70AE244}" destId="{E6F15B92-0F8D-47AE-A517-BF8453278249}" srcOrd="7" destOrd="0" presId="urn:microsoft.com/office/officeart/2005/8/layout/target3"/>
    <dgm:cxn modelId="{862EAFAA-09EB-46C2-A00D-4EE6ED11D36A}" type="presParOf" srcId="{81E6AC81-F997-4B41-B5E1-7326A70AE244}" destId="{057C53C7-F3E2-466A-B6F3-B1737BC9009C}" srcOrd="8" destOrd="0" presId="urn:microsoft.com/office/officeart/2005/8/layout/target3"/>
    <dgm:cxn modelId="{1B566FF0-BC05-4B7F-9404-8043A0FDFFD4}" type="presParOf" srcId="{81E6AC81-F997-4B41-B5E1-7326A70AE244}" destId="{9EAE4DA7-7043-4910-8A16-B984F68D4FF5}" srcOrd="9" destOrd="0" presId="urn:microsoft.com/office/officeart/2005/8/layout/target3"/>
    <dgm:cxn modelId="{6521734D-D67A-4A70-89EB-7C9E589F271E}" type="presParOf" srcId="{81E6AC81-F997-4B41-B5E1-7326A70AE244}" destId="{785B8A05-AC94-48DC-B6AD-A49F1CB03441}" srcOrd="10" destOrd="0" presId="urn:microsoft.com/office/officeart/2005/8/layout/target3"/>
    <dgm:cxn modelId="{4BF2C963-C931-4D83-91B5-E393024CCA38}" type="presParOf" srcId="{81E6AC81-F997-4B41-B5E1-7326A70AE244}" destId="{0AFF5C8B-3212-4CE0-AABD-8FA6D822A62E}" srcOrd="11" destOrd="0" presId="urn:microsoft.com/office/officeart/2005/8/layout/target3"/>
    <dgm:cxn modelId="{A3B1D2DE-8114-493B-A2DF-BBF2857B814B}" type="presParOf" srcId="{81E6AC81-F997-4B41-B5E1-7326A70AE244}" destId="{48E171CF-8EC7-45FE-809D-87FA60D3BCF7}" srcOrd="12" destOrd="0" presId="urn:microsoft.com/office/officeart/2005/8/layout/target3"/>
    <dgm:cxn modelId="{BCA91430-1EA2-4FDE-A566-A4F3CEB1ADCA}" type="presParOf" srcId="{81E6AC81-F997-4B41-B5E1-7326A70AE244}" destId="{E8EDD53F-3C4F-4B90-9A99-9777529F0DF1}" srcOrd="13" destOrd="0" presId="urn:microsoft.com/office/officeart/2005/8/layout/target3"/>
    <dgm:cxn modelId="{256A1CA8-CEC9-4E23-92AA-DCDA582CCC41}" type="presParOf" srcId="{81E6AC81-F997-4B41-B5E1-7326A70AE244}" destId="{A7FD3B6F-4FA7-4B0E-8455-FC0CF29529E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46F9F9-73F0-4FC1-954C-0B2524F2D71A}" type="datetimeFigureOut">
              <a:rPr lang="ru-RU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01B3B0-B73B-4806-BDA4-9E2799F05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C:\Users\maxmar1\Desktop\Новая папка (2)\business, internet, nature (2)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149725"/>
            <a:ext cx="72786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axmar1\Desktop\Business PSD 3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9262292">
            <a:off x="6494463" y="261938"/>
            <a:ext cx="27987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maxmar1\Desktop\стрелки.png"/>
          <p:cNvPicPr>
            <a:picLocks noChangeAspect="1" noChangeArrowheads="1"/>
          </p:cNvPicPr>
          <p:nvPr userDrawn="1"/>
        </p:nvPicPr>
        <p:blipFill>
          <a:blip r:embed="rId5" cstate="screen">
            <a:extLst/>
          </a:blip>
          <a:srcRect/>
          <a:stretch>
            <a:fillRect/>
          </a:stretch>
        </p:blipFill>
        <p:spPr bwMode="auto">
          <a:xfrm>
            <a:off x="3491880" y="4725144"/>
            <a:ext cx="2232248" cy="116465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8" name="Picture 6" descr="D:\Шаблоны Photoshop\компы телефоны калькуляторы\a2lg_computer_logo.jpg"/>
          <p:cNvPicPr>
            <a:picLocks noChangeAspect="1" noChangeArrowheads="1"/>
          </p:cNvPicPr>
          <p:nvPr userDrawn="1"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 rot="21213285">
            <a:off x="289607" y="1755873"/>
            <a:ext cx="2382025" cy="209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D:\Шаблоны Photoshop\компы телефоны калькуляторы\logo.jpg"/>
          <p:cNvPicPr>
            <a:picLocks noChangeAspect="1" noChangeArrowheads="1"/>
          </p:cNvPicPr>
          <p:nvPr userDrawn="1"/>
        </p:nvPicPr>
        <p:blipFill>
          <a:blip r:embed="rId7" cstate="screen">
            <a:extLst/>
          </a:blip>
          <a:srcRect/>
          <a:stretch>
            <a:fillRect/>
          </a:stretch>
        </p:blipFill>
        <p:spPr bwMode="auto">
          <a:xfrm rot="21320018">
            <a:off x="3829632" y="332238"/>
            <a:ext cx="181278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0" descr="D:\Шаблоны Photoshop\компы телефоны калькуляторы\b-472169-Bilişim_Teknolojileri_Alanı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969384">
            <a:off x="6977084" y="3826494"/>
            <a:ext cx="2016224" cy="136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2060848"/>
            <a:ext cx="6228184" cy="820688"/>
          </a:xfrm>
        </p:spPr>
        <p:txBody>
          <a:bodyPr/>
          <a:lstStyle>
            <a:lvl1pPr algn="l">
              <a:defRPr sz="44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915816" y="3429000"/>
            <a:ext cx="4320480" cy="504056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4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1">
                <a:solidFill>
                  <a:schemeClr val="accent4"/>
                </a:solidFill>
                <a:latin typeface="Arial" charset="0"/>
              </a:defRPr>
            </a:lvl1pPr>
          </a:lstStyle>
          <a:p>
            <a:pPr>
              <a:defRPr/>
            </a:pPr>
            <a:fld id="{579A91E2-77F3-4458-930F-C662DC1410F6}" type="datetime1">
              <a:rPr lang="uk-UA"/>
              <a:pPr>
                <a:defRPr/>
              </a:pPr>
              <a:t>13.09.2012</a:t>
            </a:fld>
            <a:endParaRPr lang="ru-RU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86525"/>
            <a:ext cx="2895600" cy="168275"/>
          </a:xfrm>
        </p:spPr>
        <p:txBody>
          <a:bodyPr/>
          <a:lstStyle>
            <a:lvl1pPr algn="ctr">
              <a:defRPr sz="1200" b="1">
                <a:solidFill>
                  <a:schemeClr val="accent4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fld id="{B99C57B1-689D-45DE-B484-DEF6316416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9DAB-D9EA-4652-AB24-D4BE87319668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09E2-71A9-4FA0-9E3F-37993EB023AD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11473-7C5D-4641-B31A-696B161B6A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A7F7-361D-4E91-B994-F1ADE3EA4139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E316-D964-4F5E-BA57-5F10E09C8BD5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9261-1327-47CE-88A9-0991C3A2D8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7B4F8-7B6E-4B35-A2A1-E6B1EED4693B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0102E-65AF-4242-A97C-61114DF90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1016-59E5-4DDD-A906-C150E949F344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9A0E-566E-4C37-9DB4-49EA13B0E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7272808" cy="7647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235825" y="6559550"/>
            <a:ext cx="1152525" cy="25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8181-F7FE-4635-8F14-DF958646B168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388" y="6524625"/>
            <a:ext cx="316865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4148-FC1D-4E62-BD61-108924E83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4EC3-6629-48C7-9763-891D157B8671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CA20-615B-4891-8EDF-9A4AA6D91E41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A4F7-0F7B-4912-B2EE-C80EDF63D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BCFA-8886-42D0-84BE-BB3CB9888BA2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79E0-E471-4DE5-916A-A33CA9E56767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B0932-27D0-47AE-BFCD-5A37A85737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CDB7-45E3-4562-A386-AF819A183848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D21D-D580-46C8-AC09-84D52B0895C2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A22C-FDDE-4963-98A4-B2DB4BD292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82CB-D983-4386-BA86-BB4F408409B4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D17F-02B8-4AE5-8AA9-1953E1624603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5345-3188-4D53-BF83-8137A02FB0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8D82-9A77-4AA7-8952-047A498FD06F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28-BCC5-4DA7-8AA2-6C0BE67F7367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5B7-E863-41EF-B0D2-96E5BBC93C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8D6C-08E9-4526-B784-9AE72F43FDAD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A6C8-1ACC-47A4-9C2A-E28B15FF5BFD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3BB7-A39E-466C-A541-2EE5FAA82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19B9-9E2A-4A4A-BE1F-3D797759F974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D0E42-8C07-441D-8412-5DAF2B8D948D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E72A-13CB-479A-88D3-F1989E083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/>
          <p:cNvSpPr>
            <a:spLocks noChangeArrowheads="1"/>
          </p:cNvSpPr>
          <p:nvPr/>
        </p:nvSpPr>
        <p:spPr bwMode="white">
          <a:xfrm>
            <a:off x="0" y="6524625"/>
            <a:ext cx="9144000" cy="333375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gradFill flip="none" rotWithShape="1">
            <a:gsLst>
              <a:gs pos="75000">
                <a:schemeClr val="tx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7852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235825" y="6604000"/>
            <a:ext cx="11525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B1B46F9-F76B-4559-92A4-8C13227D1CEE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235825" y="6604000"/>
            <a:ext cx="11525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34DA156-D10A-4C8B-8C26-9B2959DAC52E}" type="datetime1">
              <a:rPr lang="uk-UA"/>
              <a:pPr>
                <a:defRPr/>
              </a:pPr>
              <a:t>13.09.2012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24625"/>
            <a:ext cx="2362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4713" y="6524625"/>
            <a:ext cx="5413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4162BB5-88B2-49C7-AD3E-6235CD10AB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79388" y="188913"/>
            <a:ext cx="8856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" name="Месяц 20"/>
          <p:cNvSpPr/>
          <p:nvPr/>
        </p:nvSpPr>
        <p:spPr>
          <a:xfrm rot="5400000">
            <a:off x="4153693" y="-4153693"/>
            <a:ext cx="836613" cy="9144000"/>
          </a:xfrm>
          <a:prstGeom prst="moon">
            <a:avLst>
              <a:gd name="adj" fmla="val 31695"/>
            </a:avLst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5" name="Picture 3" descr="C:\Users\maxmar1\Desktop\Business PSD 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10525" y="0"/>
            <a:ext cx="11334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3" descr="C:\Users\maxmar1\Desktop\Business PSD 3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88900" y="0"/>
            <a:ext cx="113188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suonline.ksu.ks.ua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6238" y="1368425"/>
            <a:ext cx="5976937" cy="2835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Distance Learning System</a:t>
            </a:r>
            <a:b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en-US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KSU Online</a:t>
            </a:r>
            <a:r>
              <a:rPr lang="ru-RU" sz="3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»</a:t>
            </a:r>
            <a: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5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ru-RU" sz="5400" smtClean="0">
              <a:solidFill>
                <a:srgbClr val="14375A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white">
          <a:xfrm>
            <a:off x="0" y="4076700"/>
            <a:ext cx="6705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>
                <a:latin typeface="Verdana" pitchFamily="34" charset="0"/>
              </a:rPr>
              <a:t>prof. Alexander Spivakovsky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400" b="1">
                <a:latin typeface="Verdana" pitchFamily="34" charset="0"/>
              </a:rPr>
              <a:t>First-vice rector of Kherson State University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400" b="1">
                <a:latin typeface="Verdana" pitchFamily="34" charset="0"/>
              </a:rPr>
              <a:t>Kherson, Ukraine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Copybook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560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58AB93-AF1F-40F1-A1FB-438ACB2F208F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560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560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D05D26-D6D5-4154-8086-6D1E1922B6A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  <p:grpSp>
        <p:nvGrpSpPr>
          <p:cNvPr id="25605" name="Group 2"/>
          <p:cNvGrpSpPr>
            <a:grpSpLocks/>
          </p:cNvGrpSpPr>
          <p:nvPr/>
        </p:nvGrpSpPr>
        <p:grpSpPr bwMode="auto">
          <a:xfrm>
            <a:off x="1057275" y="1778000"/>
            <a:ext cx="2170113" cy="4030663"/>
            <a:chOff x="720" y="1299"/>
            <a:chExt cx="1367" cy="2539"/>
          </a:xfrm>
        </p:grpSpPr>
        <p:sp>
          <p:nvSpPr>
            <p:cNvPr id="25635" name="AutoShape 3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36" name="AutoShape 4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37" name="AutoShape 5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38" name="AutoShape 6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39" name="AutoShape 7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40" name="AutoShape 8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grpSp>
          <p:nvGrpSpPr>
            <p:cNvPr id="25641" name="Group 9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25644" name="Oval 10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45" name="Oval 1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46" name="Oval 1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47" name="Oval 1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48" name="Oval 1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</p:grpSp>
        <p:sp>
          <p:nvSpPr>
            <p:cNvPr id="25642" name="Text Box 15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1</a:t>
              </a:r>
              <a:endParaRPr lang="ru-RU" b="1">
                <a:cs typeface="Arial" charset="0"/>
              </a:endParaRPr>
            </a:p>
          </p:txBody>
        </p:sp>
        <p:sp>
          <p:nvSpPr>
            <p:cNvPr id="25643" name="Text Box 16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5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Private contact between student and lecturer</a:t>
              </a:r>
              <a:endParaRPr lang="ru-RU" b="1">
                <a:cs typeface="Arial" charset="0"/>
              </a:endParaRPr>
            </a:p>
          </p:txBody>
        </p:sp>
      </p:grpSp>
      <p:grpSp>
        <p:nvGrpSpPr>
          <p:cNvPr id="25606" name="Group 17"/>
          <p:cNvGrpSpPr>
            <a:grpSpLocks/>
          </p:cNvGrpSpPr>
          <p:nvPr/>
        </p:nvGrpSpPr>
        <p:grpSpPr bwMode="auto">
          <a:xfrm>
            <a:off x="3419475" y="1778000"/>
            <a:ext cx="2166938" cy="4030663"/>
            <a:chOff x="2208" y="1299"/>
            <a:chExt cx="1365" cy="2539"/>
          </a:xfrm>
        </p:grpSpPr>
        <p:sp>
          <p:nvSpPr>
            <p:cNvPr id="25622" name="AutoShape 18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23" name="AutoShape 19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24" name="AutoShape 20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25" name="AutoShape 21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26" name="Oval 22"/>
            <p:cNvSpPr>
              <a:spLocks noChangeArrowheads="1"/>
            </p:cNvSpPr>
            <p:nvPr/>
          </p:nvSpPr>
          <p:spPr bwMode="gray">
            <a:xfrm>
              <a:off x="2677" y="1335"/>
              <a:ext cx="405" cy="32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27" name="Oval 23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28" name="Oval 24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29" name="Oval 25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30" name="Oval 26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31" name="Text Box 27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2</a:t>
              </a:r>
              <a:endParaRPr lang="ru-RU" b="1">
                <a:cs typeface="Arial" charset="0"/>
              </a:endParaRPr>
            </a:p>
          </p:txBody>
        </p:sp>
        <p:sp>
          <p:nvSpPr>
            <p:cNvPr id="25632" name="Text Box 28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9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cs typeface="Arial" charset="0"/>
                </a:rPr>
                <a:t>The lecturer may evaluate every note for the whole group and for every student separately</a:t>
              </a:r>
              <a:endParaRPr lang="ru-RU" sz="1600" b="1">
                <a:cs typeface="Arial" charset="0"/>
              </a:endParaRPr>
            </a:p>
          </p:txBody>
        </p:sp>
        <p:sp>
          <p:nvSpPr>
            <p:cNvPr id="25633" name="AutoShape 29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34" name="AutoShape 30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</p:grpSp>
      <p:grpSp>
        <p:nvGrpSpPr>
          <p:cNvPr id="25607" name="Group 31"/>
          <p:cNvGrpSpPr>
            <a:grpSpLocks/>
          </p:cNvGrpSpPr>
          <p:nvPr/>
        </p:nvGrpSpPr>
        <p:grpSpPr bwMode="auto">
          <a:xfrm>
            <a:off x="5775325" y="1778000"/>
            <a:ext cx="2170113" cy="4030663"/>
            <a:chOff x="3692" y="1299"/>
            <a:chExt cx="1367" cy="2539"/>
          </a:xfrm>
        </p:grpSpPr>
        <p:sp>
          <p:nvSpPr>
            <p:cNvPr id="25608" name="AutoShape 32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09" name="AutoShape 33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10" name="AutoShape 34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11" name="AutoShape 35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grpSp>
          <p:nvGrpSpPr>
            <p:cNvPr id="25612" name="Group 36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25617" name="Oval 37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18" name="Oval 3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19" name="Oval 3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20" name="Oval 4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  <p:sp>
            <p:nvSpPr>
              <p:cNvPr id="25621" name="Oval 4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>
                  <a:cs typeface="Arial" charset="0"/>
                </a:endParaRPr>
              </a:p>
            </p:txBody>
          </p:sp>
        </p:grpSp>
        <p:sp>
          <p:nvSpPr>
            <p:cNvPr id="25613" name="Text Box 42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  <a:cs typeface="Arial" charset="0"/>
                </a:rPr>
                <a:t>3</a:t>
              </a:r>
              <a:endParaRPr lang="ru-RU" b="1">
                <a:cs typeface="Arial" charset="0"/>
              </a:endParaRPr>
            </a:p>
          </p:txBody>
        </p:sp>
        <p:sp>
          <p:nvSpPr>
            <p:cNvPr id="25614" name="Text Box 43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8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cs typeface="Arial" charset="0"/>
                </a:rPr>
                <a:t>Lecturer’s comment is added to the assignment (+ automatic e-mail notification)</a:t>
              </a:r>
              <a:r>
                <a:rPr lang="ru-RU" sz="1600" b="1">
                  <a:cs typeface="Arial" charset="0"/>
                </a:rPr>
                <a:t>. </a:t>
              </a:r>
            </a:p>
          </p:txBody>
        </p:sp>
        <p:sp>
          <p:nvSpPr>
            <p:cNvPr id="25615" name="AutoShape 44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  <p:sp>
          <p:nvSpPr>
            <p:cNvPr id="25616" name="AutoShape 45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59"/>
          <p:cNvGrpSpPr>
            <a:grpSpLocks/>
          </p:cNvGrpSpPr>
          <p:nvPr/>
        </p:nvGrpSpPr>
        <p:grpSpPr bwMode="auto">
          <a:xfrm>
            <a:off x="2865959" y="5925263"/>
            <a:ext cx="6166059" cy="353016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01" name="Freeform 60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2" name="Freeform 61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29" name="Group 41"/>
          <p:cNvGrpSpPr>
            <a:grpSpLocks/>
          </p:cNvGrpSpPr>
          <p:nvPr/>
        </p:nvGrpSpPr>
        <p:grpSpPr bwMode="auto">
          <a:xfrm>
            <a:off x="2870437" y="4982865"/>
            <a:ext cx="6166059" cy="353016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09" name="Freeform 42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0" name="Freeform 43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58" name="Group 59"/>
          <p:cNvGrpSpPr>
            <a:grpSpLocks/>
          </p:cNvGrpSpPr>
          <p:nvPr/>
        </p:nvGrpSpPr>
        <p:grpSpPr bwMode="auto">
          <a:xfrm>
            <a:off x="2788342" y="2103373"/>
            <a:ext cx="6166059" cy="353016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5" name="Freeform 60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6" name="Freeform 61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28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/>
              <a:t>Copybook</a:t>
            </a:r>
            <a:endParaRPr lang="ru-RU" smtClean="0"/>
          </a:p>
        </p:txBody>
      </p:sp>
      <p:sp>
        <p:nvSpPr>
          <p:cNvPr id="26629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874DA-4618-4A4E-8660-29315B4038EF}" type="datetime1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13.09.2012</a:t>
            </a:fld>
            <a:endParaRPr lang="ru-RU"/>
          </a:p>
        </p:txBody>
      </p:sp>
      <p:sp>
        <p:nvSpPr>
          <p:cNvPr id="2663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2663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A89732-31D3-4646-9F94-85E78AEBC5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  <p:grpSp>
        <p:nvGrpSpPr>
          <p:cNvPr id="218" name="Group 59"/>
          <p:cNvGrpSpPr>
            <a:grpSpLocks/>
          </p:cNvGrpSpPr>
          <p:nvPr/>
        </p:nvGrpSpPr>
        <p:grpSpPr bwMode="auto">
          <a:xfrm>
            <a:off x="2804185" y="1254472"/>
            <a:ext cx="6166057" cy="353016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19" name="Freeform 60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0" name="Freeform 61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33" name="Rectangle 3"/>
          <p:cNvSpPr>
            <a:spLocks noChangeArrowheads="1"/>
          </p:cNvSpPr>
          <p:nvPr/>
        </p:nvSpPr>
        <p:spPr bwMode="gray">
          <a:xfrm rot="-5400000">
            <a:off x="118269" y="3672681"/>
            <a:ext cx="5391150" cy="26988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ECECEC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21" name="Group 6"/>
          <p:cNvGrpSpPr>
            <a:grpSpLocks/>
          </p:cNvGrpSpPr>
          <p:nvPr/>
        </p:nvGrpSpPr>
        <p:grpSpPr bwMode="auto">
          <a:xfrm>
            <a:off x="2870437" y="3998904"/>
            <a:ext cx="6166059" cy="353016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17" name="Freeform 7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8" name="Freeform 8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35" name="Rectangle 4"/>
          <p:cNvSpPr>
            <a:spLocks noChangeArrowheads="1"/>
          </p:cNvSpPr>
          <p:nvPr/>
        </p:nvSpPr>
        <p:spPr bwMode="gray">
          <a:xfrm rot="-5400000">
            <a:off x="151607" y="3664743"/>
            <a:ext cx="5391150" cy="42863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22" name="Group 9"/>
          <p:cNvGrpSpPr>
            <a:grpSpLocks/>
          </p:cNvGrpSpPr>
          <p:nvPr/>
        </p:nvGrpSpPr>
        <p:grpSpPr bwMode="auto">
          <a:xfrm flipV="1">
            <a:off x="2870437" y="3735008"/>
            <a:ext cx="4732248" cy="270818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15" name="Freeform 10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6" name="Freeform 11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37" name="Oval 13"/>
          <p:cNvSpPr>
            <a:spLocks noChangeArrowheads="1"/>
          </p:cNvSpPr>
          <p:nvPr/>
        </p:nvSpPr>
        <p:spPr bwMode="gray">
          <a:xfrm rot="-5400000">
            <a:off x="2482057" y="3683793"/>
            <a:ext cx="749300" cy="7286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83A6A7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gray">
          <a:xfrm rot="-5400000">
            <a:off x="2482057" y="3683793"/>
            <a:ext cx="749300" cy="728663"/>
          </a:xfrm>
          <a:prstGeom prst="ellipse">
            <a:avLst/>
          </a:prstGeom>
          <a:gradFill rotWithShape="1">
            <a:gsLst>
              <a:gs pos="0">
                <a:srgbClr val="83A6A7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gray">
          <a:xfrm rot="-5400000">
            <a:off x="2531269" y="3731419"/>
            <a:ext cx="650875" cy="633413"/>
          </a:xfrm>
          <a:prstGeom prst="ellipse">
            <a:avLst/>
          </a:prstGeom>
          <a:gradFill rotWithShape="1">
            <a:gsLst>
              <a:gs pos="0">
                <a:srgbClr val="475A5A"/>
              </a:gs>
              <a:gs pos="50000">
                <a:srgbClr val="83A6A7"/>
              </a:gs>
              <a:gs pos="100000">
                <a:srgbClr val="475A5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gray">
          <a:xfrm rot="-5400000">
            <a:off x="2532856" y="3731420"/>
            <a:ext cx="650875" cy="633412"/>
          </a:xfrm>
          <a:prstGeom prst="ellipse">
            <a:avLst/>
          </a:prstGeom>
          <a:gradFill rotWithShape="1">
            <a:gsLst>
              <a:gs pos="0">
                <a:srgbClr val="53696A"/>
              </a:gs>
              <a:gs pos="100000">
                <a:srgbClr val="83A6A7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gray">
          <a:xfrm rot="-5400000">
            <a:off x="2564607" y="3763168"/>
            <a:ext cx="584200" cy="569913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28" name="Group 18"/>
          <p:cNvGrpSpPr>
            <a:grpSpLocks/>
          </p:cNvGrpSpPr>
          <p:nvPr/>
        </p:nvGrpSpPr>
        <p:grpSpPr bwMode="auto">
          <a:xfrm rot="16200000">
            <a:off x="2573570" y="3771574"/>
            <a:ext cx="567109" cy="553091"/>
            <a:chOff x="4166" y="1706"/>
            <a:chExt cx="1252" cy="12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11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2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3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4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30" name="Group 44"/>
          <p:cNvGrpSpPr>
            <a:grpSpLocks/>
          </p:cNvGrpSpPr>
          <p:nvPr/>
        </p:nvGrpSpPr>
        <p:grpSpPr bwMode="auto">
          <a:xfrm flipV="1">
            <a:off x="2870437" y="4718968"/>
            <a:ext cx="4732248" cy="270819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07" name="Freeform 45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8" name="Freeform 46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44" name="Oval 48"/>
          <p:cNvSpPr>
            <a:spLocks noChangeArrowheads="1"/>
          </p:cNvSpPr>
          <p:nvPr/>
        </p:nvSpPr>
        <p:spPr bwMode="gray">
          <a:xfrm rot="-5400000">
            <a:off x="2482850" y="4667250"/>
            <a:ext cx="747713" cy="7286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83A6A7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45" name="Oval 49"/>
          <p:cNvSpPr>
            <a:spLocks noChangeArrowheads="1"/>
          </p:cNvSpPr>
          <p:nvPr/>
        </p:nvSpPr>
        <p:spPr bwMode="gray">
          <a:xfrm rot="-5400000">
            <a:off x="2482850" y="4667250"/>
            <a:ext cx="747713" cy="728663"/>
          </a:xfrm>
          <a:prstGeom prst="ellipse">
            <a:avLst/>
          </a:prstGeom>
          <a:gradFill rotWithShape="1">
            <a:gsLst>
              <a:gs pos="0">
                <a:srgbClr val="83A6A7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46" name="Oval 50"/>
          <p:cNvSpPr>
            <a:spLocks noChangeArrowheads="1"/>
          </p:cNvSpPr>
          <p:nvPr/>
        </p:nvSpPr>
        <p:spPr bwMode="gray">
          <a:xfrm rot="-5400000">
            <a:off x="2532063" y="4714875"/>
            <a:ext cx="649287" cy="633413"/>
          </a:xfrm>
          <a:prstGeom prst="ellipse">
            <a:avLst/>
          </a:prstGeom>
          <a:gradFill rotWithShape="1">
            <a:gsLst>
              <a:gs pos="0">
                <a:srgbClr val="475A5A"/>
              </a:gs>
              <a:gs pos="50000">
                <a:srgbClr val="83A6A7"/>
              </a:gs>
              <a:gs pos="100000">
                <a:srgbClr val="475A5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47" name="Oval 51"/>
          <p:cNvSpPr>
            <a:spLocks noChangeArrowheads="1"/>
          </p:cNvSpPr>
          <p:nvPr/>
        </p:nvSpPr>
        <p:spPr bwMode="gray">
          <a:xfrm rot="-5400000">
            <a:off x="2533650" y="4714876"/>
            <a:ext cx="649287" cy="633412"/>
          </a:xfrm>
          <a:prstGeom prst="ellipse">
            <a:avLst/>
          </a:prstGeom>
          <a:gradFill rotWithShape="1">
            <a:gsLst>
              <a:gs pos="0">
                <a:srgbClr val="53696A"/>
              </a:gs>
              <a:gs pos="100000">
                <a:srgbClr val="83A6A7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48" name="Oval 52"/>
          <p:cNvSpPr>
            <a:spLocks noChangeArrowheads="1"/>
          </p:cNvSpPr>
          <p:nvPr/>
        </p:nvSpPr>
        <p:spPr bwMode="gray">
          <a:xfrm rot="-5400000">
            <a:off x="2563813" y="4746625"/>
            <a:ext cx="585787" cy="569913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36" name="Group 53"/>
          <p:cNvGrpSpPr>
            <a:grpSpLocks/>
          </p:cNvGrpSpPr>
          <p:nvPr/>
        </p:nvGrpSpPr>
        <p:grpSpPr bwMode="auto">
          <a:xfrm rot="16200000">
            <a:off x="2573924" y="4755064"/>
            <a:ext cx="566399" cy="553091"/>
            <a:chOff x="4166" y="1706"/>
            <a:chExt cx="1252" cy="12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03" name="Oval 5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4" name="Oval 5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5" name="Oval 5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6" name="Oval 5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38" name="Group 62"/>
          <p:cNvGrpSpPr>
            <a:grpSpLocks/>
          </p:cNvGrpSpPr>
          <p:nvPr/>
        </p:nvGrpSpPr>
        <p:grpSpPr bwMode="auto">
          <a:xfrm flipV="1">
            <a:off x="2865959" y="5661366"/>
            <a:ext cx="4732248" cy="270819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99" name="Freeform 63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0" name="Freeform 64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51" name="Oval 66"/>
          <p:cNvSpPr>
            <a:spLocks noChangeArrowheads="1"/>
          </p:cNvSpPr>
          <p:nvPr/>
        </p:nvSpPr>
        <p:spPr bwMode="gray">
          <a:xfrm rot="-5400000">
            <a:off x="2478087" y="5610226"/>
            <a:ext cx="747713" cy="7286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83A6A7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52" name="Oval 67"/>
          <p:cNvSpPr>
            <a:spLocks noChangeArrowheads="1"/>
          </p:cNvSpPr>
          <p:nvPr/>
        </p:nvSpPr>
        <p:spPr bwMode="gray">
          <a:xfrm rot="-5400000">
            <a:off x="2478087" y="5610226"/>
            <a:ext cx="747713" cy="728662"/>
          </a:xfrm>
          <a:prstGeom prst="ellipse">
            <a:avLst/>
          </a:prstGeom>
          <a:gradFill rotWithShape="1">
            <a:gsLst>
              <a:gs pos="0">
                <a:srgbClr val="83A6A7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53" name="Oval 68"/>
          <p:cNvSpPr>
            <a:spLocks noChangeArrowheads="1"/>
          </p:cNvSpPr>
          <p:nvPr/>
        </p:nvSpPr>
        <p:spPr bwMode="gray">
          <a:xfrm rot="-5400000">
            <a:off x="2527300" y="5657851"/>
            <a:ext cx="649287" cy="633412"/>
          </a:xfrm>
          <a:prstGeom prst="ellipse">
            <a:avLst/>
          </a:prstGeom>
          <a:gradFill rotWithShape="1">
            <a:gsLst>
              <a:gs pos="0">
                <a:srgbClr val="475A5A"/>
              </a:gs>
              <a:gs pos="50000">
                <a:srgbClr val="83A6A7"/>
              </a:gs>
              <a:gs pos="100000">
                <a:srgbClr val="475A5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54" name="Oval 69"/>
          <p:cNvSpPr>
            <a:spLocks noChangeArrowheads="1"/>
          </p:cNvSpPr>
          <p:nvPr/>
        </p:nvSpPr>
        <p:spPr bwMode="gray">
          <a:xfrm rot="-5400000">
            <a:off x="2528888" y="5657850"/>
            <a:ext cx="649287" cy="633413"/>
          </a:xfrm>
          <a:prstGeom prst="ellipse">
            <a:avLst/>
          </a:prstGeom>
          <a:gradFill rotWithShape="1">
            <a:gsLst>
              <a:gs pos="0">
                <a:srgbClr val="53696A"/>
              </a:gs>
              <a:gs pos="100000">
                <a:srgbClr val="83A6A7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55" name="Oval 70"/>
          <p:cNvSpPr>
            <a:spLocks noChangeArrowheads="1"/>
          </p:cNvSpPr>
          <p:nvPr/>
        </p:nvSpPr>
        <p:spPr bwMode="gray">
          <a:xfrm rot="-5400000">
            <a:off x="2559844" y="5690394"/>
            <a:ext cx="584200" cy="569912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44" name="Group 71"/>
          <p:cNvGrpSpPr>
            <a:grpSpLocks/>
          </p:cNvGrpSpPr>
          <p:nvPr/>
        </p:nvGrpSpPr>
        <p:grpSpPr bwMode="auto">
          <a:xfrm rot="16200000">
            <a:off x="2569445" y="5698398"/>
            <a:ext cx="566400" cy="553091"/>
            <a:chOff x="4166" y="1706"/>
            <a:chExt cx="1252" cy="12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95" name="Oval 7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6" name="Oval 7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7" name="Oval 7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8" name="Oval 7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57" name="Text Box 76"/>
          <p:cNvSpPr txBox="1">
            <a:spLocks noChangeArrowheads="1"/>
          </p:cNvSpPr>
          <p:nvPr/>
        </p:nvSpPr>
        <p:spPr bwMode="gray">
          <a:xfrm rot="48903">
            <a:off x="3208338" y="5618163"/>
            <a:ext cx="4102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r>
              <a:rPr lang="en-US" sz="2000" b="1"/>
              <a:t>The grade is automatically put into the register</a:t>
            </a:r>
            <a:endParaRPr lang="ru-RU" sz="2000"/>
          </a:p>
        </p:txBody>
      </p:sp>
      <p:grpSp>
        <p:nvGrpSpPr>
          <p:cNvPr id="248" name="Group 59"/>
          <p:cNvGrpSpPr>
            <a:grpSpLocks/>
          </p:cNvGrpSpPr>
          <p:nvPr/>
        </p:nvGrpSpPr>
        <p:grpSpPr bwMode="auto">
          <a:xfrm>
            <a:off x="2809116" y="3039508"/>
            <a:ext cx="6166059" cy="353016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93" name="Freeform 60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4" name="Freeform 61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59" name="Text Box 80"/>
          <p:cNvSpPr txBox="1">
            <a:spLocks noChangeArrowheads="1"/>
          </p:cNvSpPr>
          <p:nvPr/>
        </p:nvSpPr>
        <p:spPr bwMode="gray">
          <a:xfrm>
            <a:off x="3203575" y="3716338"/>
            <a:ext cx="3998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r>
              <a:rPr lang="en-US" sz="2000" b="1"/>
              <a:t>T</a:t>
            </a:r>
            <a:r>
              <a:rPr lang="ru-RU" sz="2000" b="1"/>
              <a:t>ime constraints</a:t>
            </a:r>
            <a:r>
              <a:rPr lang="en-US" sz="2000" b="1"/>
              <a:t> possible</a:t>
            </a:r>
            <a:endParaRPr lang="ru-RU" sz="2000" b="1"/>
          </a:p>
        </p:txBody>
      </p:sp>
      <p:grpSp>
        <p:nvGrpSpPr>
          <p:cNvPr id="249" name="Group 62"/>
          <p:cNvGrpSpPr>
            <a:grpSpLocks/>
          </p:cNvGrpSpPr>
          <p:nvPr/>
        </p:nvGrpSpPr>
        <p:grpSpPr bwMode="auto">
          <a:xfrm flipV="1">
            <a:off x="2809116" y="2775611"/>
            <a:ext cx="4732248" cy="270819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91" name="Freeform 63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2" name="Freeform 64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61" name="Oval 66"/>
          <p:cNvSpPr>
            <a:spLocks noChangeArrowheads="1"/>
          </p:cNvSpPr>
          <p:nvPr/>
        </p:nvSpPr>
        <p:spPr bwMode="gray">
          <a:xfrm rot="-5400000">
            <a:off x="2421731" y="2723357"/>
            <a:ext cx="747713" cy="7302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83A6A7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62" name="Oval 67"/>
          <p:cNvSpPr>
            <a:spLocks noChangeArrowheads="1"/>
          </p:cNvSpPr>
          <p:nvPr/>
        </p:nvSpPr>
        <p:spPr bwMode="gray">
          <a:xfrm rot="-5400000">
            <a:off x="2421731" y="2723357"/>
            <a:ext cx="747713" cy="730250"/>
          </a:xfrm>
          <a:prstGeom prst="ellipse">
            <a:avLst/>
          </a:prstGeom>
          <a:gradFill rotWithShape="1">
            <a:gsLst>
              <a:gs pos="0">
                <a:srgbClr val="83A6A7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63" name="Oval 68"/>
          <p:cNvSpPr>
            <a:spLocks noChangeArrowheads="1"/>
          </p:cNvSpPr>
          <p:nvPr/>
        </p:nvSpPr>
        <p:spPr bwMode="gray">
          <a:xfrm rot="-5400000">
            <a:off x="2470944" y="2772569"/>
            <a:ext cx="647700" cy="633412"/>
          </a:xfrm>
          <a:prstGeom prst="ellipse">
            <a:avLst/>
          </a:prstGeom>
          <a:gradFill rotWithShape="1">
            <a:gsLst>
              <a:gs pos="0">
                <a:srgbClr val="475A5A"/>
              </a:gs>
              <a:gs pos="50000">
                <a:srgbClr val="83A6A7"/>
              </a:gs>
              <a:gs pos="100000">
                <a:srgbClr val="475A5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64" name="Oval 69"/>
          <p:cNvSpPr>
            <a:spLocks noChangeArrowheads="1"/>
          </p:cNvSpPr>
          <p:nvPr/>
        </p:nvSpPr>
        <p:spPr bwMode="gray">
          <a:xfrm rot="-5400000">
            <a:off x="2472532" y="2772568"/>
            <a:ext cx="647700" cy="633413"/>
          </a:xfrm>
          <a:prstGeom prst="ellipse">
            <a:avLst/>
          </a:prstGeom>
          <a:gradFill rotWithShape="1">
            <a:gsLst>
              <a:gs pos="0">
                <a:srgbClr val="53696A"/>
              </a:gs>
              <a:gs pos="100000">
                <a:srgbClr val="83A6A7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65" name="Oval 70"/>
          <p:cNvSpPr>
            <a:spLocks noChangeArrowheads="1"/>
          </p:cNvSpPr>
          <p:nvPr/>
        </p:nvSpPr>
        <p:spPr bwMode="gray">
          <a:xfrm rot="-5400000">
            <a:off x="2502694" y="2804319"/>
            <a:ext cx="584200" cy="569912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55" name="Group 71"/>
          <p:cNvGrpSpPr>
            <a:grpSpLocks/>
          </p:cNvGrpSpPr>
          <p:nvPr/>
        </p:nvGrpSpPr>
        <p:grpSpPr bwMode="auto">
          <a:xfrm rot="16200000">
            <a:off x="2512602" y="2812643"/>
            <a:ext cx="566400" cy="553091"/>
            <a:chOff x="4166" y="1706"/>
            <a:chExt cx="1252" cy="12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87" name="Oval 7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8" name="Oval 7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9" name="Oval 7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0" name="Oval 7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67" name="Text Box 80"/>
          <p:cNvSpPr txBox="1">
            <a:spLocks noChangeArrowheads="1"/>
          </p:cNvSpPr>
          <p:nvPr/>
        </p:nvSpPr>
        <p:spPr bwMode="gray">
          <a:xfrm>
            <a:off x="3203575" y="2708275"/>
            <a:ext cx="443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r>
              <a:rPr lang="en-US" sz="2000" b="1"/>
              <a:t>Automatic evaluation and revaluation</a:t>
            </a:r>
            <a:endParaRPr lang="ru-RU"/>
          </a:p>
        </p:txBody>
      </p:sp>
      <p:sp>
        <p:nvSpPr>
          <p:cNvPr id="26668" name="Text Box 80"/>
          <p:cNvSpPr txBox="1">
            <a:spLocks noChangeArrowheads="1"/>
          </p:cNvSpPr>
          <p:nvPr/>
        </p:nvSpPr>
        <p:spPr bwMode="gray">
          <a:xfrm>
            <a:off x="3203575" y="4652963"/>
            <a:ext cx="384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r>
              <a:rPr lang="en-US" sz="2000" b="1"/>
              <a:t>Attempts limit possible</a:t>
            </a:r>
            <a:endParaRPr lang="ru-RU" sz="2000" b="1"/>
          </a:p>
        </p:txBody>
      </p:sp>
      <p:sp>
        <p:nvSpPr>
          <p:cNvPr id="26669" name="Oval 66"/>
          <p:cNvSpPr>
            <a:spLocks noChangeArrowheads="1"/>
          </p:cNvSpPr>
          <p:nvPr/>
        </p:nvSpPr>
        <p:spPr bwMode="gray">
          <a:xfrm rot="-5400000">
            <a:off x="2400301" y="1789112"/>
            <a:ext cx="747712" cy="7286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83A6A7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59" name="Group 62"/>
          <p:cNvGrpSpPr>
            <a:grpSpLocks/>
          </p:cNvGrpSpPr>
          <p:nvPr/>
        </p:nvGrpSpPr>
        <p:grpSpPr bwMode="auto">
          <a:xfrm flipV="1">
            <a:off x="2788342" y="1839475"/>
            <a:ext cx="4732248" cy="270819"/>
            <a:chOff x="2290" y="3030"/>
            <a:chExt cx="1832" cy="408"/>
          </a:xfr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3" name="Freeform 63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4" name="Freeform 64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71" name="Oval 67"/>
          <p:cNvSpPr>
            <a:spLocks noChangeArrowheads="1"/>
          </p:cNvSpPr>
          <p:nvPr/>
        </p:nvSpPr>
        <p:spPr bwMode="gray">
          <a:xfrm rot="-5400000">
            <a:off x="2400301" y="1789112"/>
            <a:ext cx="747712" cy="728663"/>
          </a:xfrm>
          <a:prstGeom prst="ellipse">
            <a:avLst/>
          </a:prstGeom>
          <a:gradFill rotWithShape="1">
            <a:gsLst>
              <a:gs pos="0">
                <a:srgbClr val="83A6A7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72" name="Oval 68"/>
          <p:cNvSpPr>
            <a:spLocks noChangeArrowheads="1"/>
          </p:cNvSpPr>
          <p:nvPr/>
        </p:nvSpPr>
        <p:spPr bwMode="gray">
          <a:xfrm rot="-5400000">
            <a:off x="2449513" y="1836737"/>
            <a:ext cx="649288" cy="633413"/>
          </a:xfrm>
          <a:prstGeom prst="ellipse">
            <a:avLst/>
          </a:prstGeom>
          <a:gradFill rotWithShape="1">
            <a:gsLst>
              <a:gs pos="0">
                <a:srgbClr val="475A5A"/>
              </a:gs>
              <a:gs pos="50000">
                <a:srgbClr val="83A6A7"/>
              </a:gs>
              <a:gs pos="100000">
                <a:srgbClr val="475A5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73" name="Oval 69"/>
          <p:cNvSpPr>
            <a:spLocks noChangeArrowheads="1"/>
          </p:cNvSpPr>
          <p:nvPr/>
        </p:nvSpPr>
        <p:spPr bwMode="gray">
          <a:xfrm rot="-5400000">
            <a:off x="2451100" y="1836738"/>
            <a:ext cx="649288" cy="633412"/>
          </a:xfrm>
          <a:prstGeom prst="ellipse">
            <a:avLst/>
          </a:prstGeom>
          <a:gradFill rotWithShape="1">
            <a:gsLst>
              <a:gs pos="0">
                <a:srgbClr val="53696A"/>
              </a:gs>
              <a:gs pos="100000">
                <a:srgbClr val="83A6A7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74" name="Oval 70"/>
          <p:cNvSpPr>
            <a:spLocks noChangeArrowheads="1"/>
          </p:cNvSpPr>
          <p:nvPr/>
        </p:nvSpPr>
        <p:spPr bwMode="gray">
          <a:xfrm rot="-5400000">
            <a:off x="2482057" y="1867693"/>
            <a:ext cx="584200" cy="569913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65" name="Group 71"/>
          <p:cNvGrpSpPr>
            <a:grpSpLocks/>
          </p:cNvGrpSpPr>
          <p:nvPr/>
        </p:nvGrpSpPr>
        <p:grpSpPr bwMode="auto">
          <a:xfrm rot="16200000">
            <a:off x="2491828" y="1876508"/>
            <a:ext cx="566400" cy="553091"/>
            <a:chOff x="4166" y="1706"/>
            <a:chExt cx="1252" cy="12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79" name="Oval 7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0" name="Oval 7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1" name="Oval 7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2" name="Oval 7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76" name="Text Box 80"/>
          <p:cNvSpPr txBox="1">
            <a:spLocks noChangeArrowheads="1"/>
          </p:cNvSpPr>
          <p:nvPr/>
        </p:nvSpPr>
        <p:spPr bwMode="gray">
          <a:xfrm>
            <a:off x="3141663" y="1631950"/>
            <a:ext cx="53863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endParaRPr lang="en-US" sz="1000" b="1"/>
          </a:p>
          <a:p>
            <a:r>
              <a:rPr lang="en-US" sz="2000" b="1"/>
              <a:t>Multiple use of questions</a:t>
            </a:r>
          </a:p>
          <a:p>
            <a:r>
              <a:rPr lang="en-US" sz="2000" b="1"/>
              <a:t> in different tests</a:t>
            </a:r>
            <a:r>
              <a:rPr lang="ru-RU" sz="2000" b="1"/>
              <a:t> </a:t>
            </a:r>
          </a:p>
        </p:txBody>
      </p:sp>
      <p:sp>
        <p:nvSpPr>
          <p:cNvPr id="267" name="Freeform 63"/>
          <p:cNvSpPr>
            <a:spLocks/>
          </p:cNvSpPr>
          <p:nvPr/>
        </p:nvSpPr>
        <p:spPr bwMode="gray">
          <a:xfrm flipV="1">
            <a:off x="3002934" y="976554"/>
            <a:ext cx="4504913" cy="270819"/>
          </a:xfrm>
          <a:custGeom>
            <a:avLst/>
            <a:gdLst/>
            <a:ahLst/>
            <a:cxnLst>
              <a:cxn ang="0">
                <a:pos x="1832" y="32"/>
              </a:cxn>
              <a:cxn ang="0">
                <a:pos x="1830" y="66"/>
              </a:cxn>
              <a:cxn ang="0">
                <a:pos x="1814" y="128"/>
              </a:cxn>
              <a:cxn ang="0">
                <a:pos x="1788" y="188"/>
              </a:cxn>
              <a:cxn ang="0">
                <a:pos x="1754" y="240"/>
              </a:cxn>
              <a:cxn ang="0">
                <a:pos x="1712" y="288"/>
              </a:cxn>
              <a:cxn ang="0">
                <a:pos x="1664" y="330"/>
              </a:cxn>
              <a:cxn ang="0">
                <a:pos x="1610" y="362"/>
              </a:cxn>
              <a:cxn ang="0">
                <a:pos x="1550" y="388"/>
              </a:cxn>
              <a:cxn ang="0">
                <a:pos x="1486" y="402"/>
              </a:cxn>
              <a:cxn ang="0">
                <a:pos x="1418" y="408"/>
              </a:cxn>
              <a:cxn ang="0">
                <a:pos x="0" y="408"/>
              </a:cxn>
              <a:cxn ang="0">
                <a:pos x="0" y="0"/>
              </a:cxn>
              <a:cxn ang="0">
                <a:pos x="1832" y="0"/>
              </a:cxn>
              <a:cxn ang="0">
                <a:pos x="1832" y="32"/>
              </a:cxn>
              <a:cxn ang="0">
                <a:pos x="1832" y="32"/>
              </a:cxn>
            </a:cxnLst>
            <a:rect l="0" t="0" r="r" b="b"/>
            <a:pathLst>
              <a:path w="1832" h="408">
                <a:moveTo>
                  <a:pt x="1832" y="32"/>
                </a:moveTo>
                <a:lnTo>
                  <a:pt x="1830" y="66"/>
                </a:lnTo>
                <a:lnTo>
                  <a:pt x="1814" y="128"/>
                </a:lnTo>
                <a:lnTo>
                  <a:pt x="1788" y="188"/>
                </a:lnTo>
                <a:lnTo>
                  <a:pt x="1754" y="240"/>
                </a:lnTo>
                <a:lnTo>
                  <a:pt x="1712" y="288"/>
                </a:lnTo>
                <a:lnTo>
                  <a:pt x="1664" y="330"/>
                </a:lnTo>
                <a:lnTo>
                  <a:pt x="1610" y="362"/>
                </a:lnTo>
                <a:lnTo>
                  <a:pt x="1550" y="388"/>
                </a:lnTo>
                <a:lnTo>
                  <a:pt x="1486" y="402"/>
                </a:lnTo>
                <a:lnTo>
                  <a:pt x="1418" y="408"/>
                </a:lnTo>
                <a:lnTo>
                  <a:pt x="0" y="408"/>
                </a:lnTo>
                <a:lnTo>
                  <a:pt x="0" y="0"/>
                </a:lnTo>
                <a:lnTo>
                  <a:pt x="1832" y="0"/>
                </a:lnTo>
                <a:lnTo>
                  <a:pt x="1832" y="32"/>
                </a:lnTo>
                <a:lnTo>
                  <a:pt x="1832" y="32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6678" name="Oval 66"/>
          <p:cNvSpPr>
            <a:spLocks noChangeArrowheads="1"/>
          </p:cNvSpPr>
          <p:nvPr/>
        </p:nvSpPr>
        <p:spPr bwMode="gray">
          <a:xfrm rot="-5400000">
            <a:off x="2416175" y="939800"/>
            <a:ext cx="747713" cy="7286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83A6A7"/>
              </a:gs>
              <a:gs pos="100000">
                <a:srgbClr val="FFFFFF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79" name="Oval 67"/>
          <p:cNvSpPr>
            <a:spLocks noChangeArrowheads="1"/>
          </p:cNvSpPr>
          <p:nvPr/>
        </p:nvSpPr>
        <p:spPr bwMode="gray">
          <a:xfrm rot="-5400000">
            <a:off x="2416175" y="939800"/>
            <a:ext cx="747713" cy="728663"/>
          </a:xfrm>
          <a:prstGeom prst="ellipse">
            <a:avLst/>
          </a:prstGeom>
          <a:gradFill rotWithShape="1">
            <a:gsLst>
              <a:gs pos="0">
                <a:srgbClr val="83A6A7">
                  <a:alpha val="32001"/>
                </a:srgbClr>
              </a:gs>
              <a:gs pos="100000">
                <a:srgbClr val="000000">
                  <a:alpha val="89998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80" name="Oval 68"/>
          <p:cNvSpPr>
            <a:spLocks noChangeArrowheads="1"/>
          </p:cNvSpPr>
          <p:nvPr/>
        </p:nvSpPr>
        <p:spPr bwMode="gray">
          <a:xfrm rot="-5400000">
            <a:off x="2465388" y="987425"/>
            <a:ext cx="649287" cy="633413"/>
          </a:xfrm>
          <a:prstGeom prst="ellipse">
            <a:avLst/>
          </a:prstGeom>
          <a:gradFill rotWithShape="1">
            <a:gsLst>
              <a:gs pos="0">
                <a:srgbClr val="475A5A"/>
              </a:gs>
              <a:gs pos="50000">
                <a:srgbClr val="83A6A7"/>
              </a:gs>
              <a:gs pos="100000">
                <a:srgbClr val="475A5A"/>
              </a:gs>
            </a:gsLst>
            <a:lin ang="189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81" name="Oval 69"/>
          <p:cNvSpPr>
            <a:spLocks noChangeArrowheads="1"/>
          </p:cNvSpPr>
          <p:nvPr/>
        </p:nvSpPr>
        <p:spPr bwMode="gray">
          <a:xfrm rot="-5400000">
            <a:off x="2466975" y="987426"/>
            <a:ext cx="649287" cy="633412"/>
          </a:xfrm>
          <a:prstGeom prst="ellipse">
            <a:avLst/>
          </a:prstGeom>
          <a:gradFill rotWithShape="1">
            <a:gsLst>
              <a:gs pos="0">
                <a:srgbClr val="53696A"/>
              </a:gs>
              <a:gs pos="100000">
                <a:srgbClr val="83A6A7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6682" name="Oval 70"/>
          <p:cNvSpPr>
            <a:spLocks noChangeArrowheads="1"/>
          </p:cNvSpPr>
          <p:nvPr/>
        </p:nvSpPr>
        <p:spPr bwMode="gray">
          <a:xfrm rot="-5400000">
            <a:off x="2497138" y="1019175"/>
            <a:ext cx="585787" cy="569913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Verdana" pitchFamily="34" charset="0"/>
            </a:endParaRPr>
          </a:p>
        </p:txBody>
      </p:sp>
      <p:grpSp>
        <p:nvGrpSpPr>
          <p:cNvPr id="273" name="Group 71"/>
          <p:cNvGrpSpPr>
            <a:grpSpLocks/>
          </p:cNvGrpSpPr>
          <p:nvPr/>
        </p:nvGrpSpPr>
        <p:grpSpPr bwMode="auto">
          <a:xfrm rot="16200000">
            <a:off x="2507674" y="1027607"/>
            <a:ext cx="566400" cy="553091"/>
            <a:chOff x="4166" y="1706"/>
            <a:chExt cx="1252" cy="1252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75" name="Oval 72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6" name="Oval 73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7" name="Oval 74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8" name="Oval 75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6684" name="Text Box 80"/>
          <p:cNvSpPr txBox="1">
            <a:spLocks noChangeArrowheads="1"/>
          </p:cNvSpPr>
          <p:nvPr/>
        </p:nvSpPr>
        <p:spPr bwMode="gray">
          <a:xfrm>
            <a:off x="3135313" y="908050"/>
            <a:ext cx="5540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r>
              <a:rPr lang="en-US" sz="2000" b="1"/>
              <a:t>Generation of databases in </a:t>
            </a:r>
          </a:p>
          <a:p>
            <a:r>
              <a:rPr lang="en-US" sz="2000" b="1"/>
              <a:t>web-interface with </a:t>
            </a:r>
            <a:r>
              <a:rPr lang="ru-RU" sz="2000" b="1"/>
              <a:t> </a:t>
            </a:r>
            <a:r>
              <a:rPr lang="uk-UA" sz="2000" b="1"/>
              <a:t>М</a:t>
            </a:r>
            <a:r>
              <a:rPr lang="en-US" sz="2000" b="1"/>
              <a:t>S Word</a:t>
            </a:r>
            <a:endParaRPr lang="ru-RU"/>
          </a:p>
        </p:txBody>
      </p:sp>
      <p:pic>
        <p:nvPicPr>
          <p:cNvPr id="26685" name="Picture 3" descr="C:\Users\maxmar1\Desktop\Новая папка\dist-e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277938"/>
            <a:ext cx="215423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86" name="Picture 4" descr="C:\Users\maxmar1\Desktop\Новая папка\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3694113"/>
            <a:ext cx="20764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/>
              <a:t>For the Lecturer’s Convenience</a:t>
            </a:r>
            <a:endParaRPr lang="ru-RU" smtClean="0"/>
          </a:p>
        </p:txBody>
      </p:sp>
      <p:sp>
        <p:nvSpPr>
          <p:cNvPr id="27650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8349D-6922-460B-A856-CD6A342025B5}" type="datetime1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13.09.2012</a:t>
            </a:fld>
            <a:endParaRPr lang="ru-RU"/>
          </a:p>
        </p:txBody>
      </p:sp>
      <p:sp>
        <p:nvSpPr>
          <p:cNvPr id="276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276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0525F-932D-4F6F-BAC7-36DD96A5A5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63688" y="1052736"/>
            <a:ext cx="5544616" cy="5256584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48263" y="2708275"/>
            <a:ext cx="2016125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63963" y="4292600"/>
            <a:ext cx="1871662" cy="1873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68538" y="3716338"/>
            <a:ext cx="1511300" cy="151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39950" y="2574925"/>
            <a:ext cx="1081088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60" name="Содержимое 12" descr="hotpotatoes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450" y="2924175"/>
            <a:ext cx="15986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Содержимое 16" descr="cwf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8588" y="4365625"/>
            <a:ext cx="17129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9" descr="wo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11413" y="3895725"/>
            <a:ext cx="11826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" name="Содержимое 26" descr="wysiwygeditor-rich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68538" y="2816225"/>
            <a:ext cx="820737" cy="5762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/>
          </a:blip>
          <a:srcRect b="13621"/>
          <a:stretch/>
        </p:blipFill>
        <p:spPr bwMode="auto">
          <a:xfrm>
            <a:off x="2527543" y="1651646"/>
            <a:ext cx="3752850" cy="913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27665" name="TextBox 2"/>
          <p:cNvSpPr txBox="1">
            <a:spLocks noChangeArrowheads="1"/>
          </p:cNvSpPr>
          <p:nvPr/>
        </p:nvSpPr>
        <p:spPr bwMode="auto">
          <a:xfrm>
            <a:off x="7278688" y="858838"/>
            <a:ext cx="20605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</a:rPr>
              <a:t>Hot Potatoes </a:t>
            </a:r>
            <a:r>
              <a:rPr lang="en-US" sz="1400">
                <a:latin typeface="Verdana" pitchFamily="34" charset="0"/>
              </a:rPr>
              <a:t>is a quiz authoring program that creates questions that can be imported into Moodle in Quiz module, Lesson module and Hotpot modules.</a:t>
            </a:r>
            <a:endParaRPr lang="ru-RU" sz="1400">
              <a:latin typeface="Verdana" pitchFamily="34" charset="0"/>
            </a:endParaRPr>
          </a:p>
        </p:txBody>
      </p:sp>
      <p:sp>
        <p:nvSpPr>
          <p:cNvPr id="27666" name="TextBox 18"/>
          <p:cNvSpPr txBox="1">
            <a:spLocks noChangeArrowheads="1"/>
          </p:cNvSpPr>
          <p:nvPr/>
        </p:nvSpPr>
        <p:spPr bwMode="auto">
          <a:xfrm>
            <a:off x="6623050" y="5265738"/>
            <a:ext cx="25209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Verdana" pitchFamily="34" charset="0"/>
              </a:rPr>
              <a:t>Crossword Forge </a:t>
            </a:r>
            <a:r>
              <a:rPr lang="en-US" sz="1400">
                <a:latin typeface="Verdana" pitchFamily="34" charset="0"/>
              </a:rPr>
              <a:t>combines lightning speed and unmatched flexibility to construct eye-catching puzzles with ease.</a:t>
            </a:r>
            <a:endParaRPr lang="ru-RU" sz="1400">
              <a:latin typeface="Verdana" pitchFamily="34" charset="0"/>
            </a:endParaRPr>
          </a:p>
        </p:txBody>
      </p:sp>
      <p:sp>
        <p:nvSpPr>
          <p:cNvPr id="27667" name="TextBox 20"/>
          <p:cNvSpPr txBox="1">
            <a:spLocks noChangeArrowheads="1"/>
          </p:cNvSpPr>
          <p:nvPr/>
        </p:nvSpPr>
        <p:spPr bwMode="auto">
          <a:xfrm>
            <a:off x="107950" y="149701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Verdana" pitchFamily="34" charset="0"/>
              </a:rPr>
              <a:t>Formula editor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792271">
            <a:off x="5862638" y="5605463"/>
            <a:ext cx="7207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8799970">
            <a:off x="6581775" y="2146300"/>
            <a:ext cx="719138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2286074">
            <a:off x="1663700" y="2255838"/>
            <a:ext cx="7207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571089">
            <a:off x="1531938" y="4329113"/>
            <a:ext cx="71913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72" name="TextBox 20"/>
          <p:cNvSpPr txBox="1">
            <a:spLocks noChangeArrowheads="1"/>
          </p:cNvSpPr>
          <p:nvPr/>
        </p:nvSpPr>
        <p:spPr bwMode="auto">
          <a:xfrm>
            <a:off x="80963" y="50466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Verdana" pitchFamily="34" charset="0"/>
              </a:rPr>
              <a:t>Template for quiz</a:t>
            </a:r>
            <a:endParaRPr lang="ru-RU" b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A21484-4CFD-4CFD-BEA0-15E17F6A1283}" type="datetime1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13.09.2012</a:t>
            </a:fld>
            <a:endParaRPr lang="ru-RU"/>
          </a:p>
        </p:txBody>
      </p:sp>
      <p:sp>
        <p:nvSpPr>
          <p:cNvPr id="2867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2867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83E0AD-7F18-4BB9-A51F-EF3A124363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1115616" y="1412776"/>
            <a:ext cx="638162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Штриховая стрелка вправо 6"/>
          <p:cNvSpPr/>
          <p:nvPr/>
        </p:nvSpPr>
        <p:spPr>
          <a:xfrm>
            <a:off x="1763713" y="5589588"/>
            <a:ext cx="5903912" cy="863600"/>
          </a:xfrm>
          <a:prstGeom prst="stripedRightArrow">
            <a:avLst/>
          </a:prstGeom>
          <a:gradFill>
            <a:gsLst>
              <a:gs pos="0">
                <a:schemeClr val="accent5">
                  <a:lumMod val="75000"/>
                  <a:alpha val="86000"/>
                </a:schemeClr>
              </a:gs>
              <a:gs pos="25000">
                <a:schemeClr val="accent5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4040"/>
                </a:solidFill>
              </a:rPr>
              <a:t>Go to</a:t>
            </a:r>
            <a:r>
              <a:rPr lang="ru-RU">
                <a:solidFill>
                  <a:srgbClr val="004040"/>
                </a:solidFill>
              </a:rPr>
              <a:t> </a:t>
            </a:r>
            <a:r>
              <a:rPr lang="en-US">
                <a:solidFill>
                  <a:srgbClr val="004040"/>
                </a:solidFill>
                <a:hlinkClick r:id="rId3"/>
              </a:rPr>
              <a:t>http://ksuonline.ksu.ks.ua</a:t>
            </a:r>
            <a:endParaRPr lang="ru-RU">
              <a:solidFill>
                <a:srgbClr val="0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222F4C-2076-45F3-9337-16409E514FDF}" type="datetime1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13.09.2012</a:t>
            </a:fld>
            <a:endParaRPr lang="ru-RU"/>
          </a:p>
        </p:txBody>
      </p:sp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307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DCDD9-D99D-4160-AF42-B152F731A9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29700" name="Заголовок 3"/>
          <p:cNvSpPr txBox="1">
            <a:spLocks/>
          </p:cNvSpPr>
          <p:nvPr/>
        </p:nvSpPr>
        <p:spPr bwMode="black">
          <a:xfrm>
            <a:off x="323850" y="1066800"/>
            <a:ext cx="73644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800" b="1">
                <a:solidFill>
                  <a:srgbClr val="36928A"/>
                </a:solidFill>
                <a:latin typeface="Verdana" pitchFamily="34" charset="0"/>
              </a:rPr>
              <a:t>Thank you for attention!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639" y="3140968"/>
            <a:ext cx="339127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Kherson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ul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. 27, 40-Rokiv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Zhovtnya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http://www.ksu.ks.ua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e-mail: office@ksu.ks.ua,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tel. (0552) 22-62-63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fax (0552) 49-21-14</a:t>
            </a:r>
          </a:p>
        </p:txBody>
      </p:sp>
      <p:pic>
        <p:nvPicPr>
          <p:cNvPr id="4098" name="Picture 2" descr="C:\Users\maxmar1\Desktop\Новая папка\webinar2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211960" y="2132856"/>
            <a:ext cx="4419600" cy="383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DLS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«KSU Online» 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276600" y="981075"/>
            <a:ext cx="5688013" cy="5184775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Arial" charset="0"/>
                <a:ea typeface="Batang"/>
                <a:cs typeface="Arial" charset="0"/>
              </a:rPr>
              <a:t>Distance Learning System</a:t>
            </a:r>
            <a:r>
              <a:rPr lang="ru-RU" sz="2400" smtClean="0">
                <a:latin typeface="Arial" charset="0"/>
                <a:ea typeface="Batang"/>
                <a:cs typeface="Arial" charset="0"/>
              </a:rPr>
              <a:t> «KSU Online» </a:t>
            </a:r>
            <a:r>
              <a:rPr lang="en-US" sz="2400" smtClean="0">
                <a:latin typeface="Arial" charset="0"/>
                <a:ea typeface="Batang"/>
                <a:cs typeface="Arial" charset="0"/>
              </a:rPr>
              <a:t>was designed for</a:t>
            </a:r>
            <a:r>
              <a:rPr lang="ru-RU" sz="2400" smtClean="0">
                <a:latin typeface="Arial" charset="0"/>
                <a:ea typeface="Batang"/>
                <a:cs typeface="Arial" charset="0"/>
              </a:rPr>
              <a:t>:</a:t>
            </a:r>
            <a:endParaRPr lang="en-US" sz="2400" smtClean="0">
              <a:latin typeface="Arial" charset="0"/>
              <a:ea typeface="Batang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latin typeface="Arial" charset="0"/>
              <a:ea typeface="Batang"/>
              <a:cs typeface="Arial" charset="0"/>
            </a:endParaRPr>
          </a:p>
          <a:p>
            <a:pPr lvl="1" eaLnBrk="1" hangingPunct="1"/>
            <a:r>
              <a:rPr lang="en-US" sz="2400" smtClean="0">
                <a:ea typeface="Batang"/>
                <a:cs typeface="Arial" charset="0"/>
              </a:rPr>
              <a:t>Training support for full-time, extramural and external-degree students</a:t>
            </a:r>
            <a:r>
              <a:rPr lang="ru-RU" sz="2400" smtClean="0">
                <a:ea typeface="Batang"/>
                <a:cs typeface="Arial" charset="0"/>
              </a:rPr>
              <a:t>;</a:t>
            </a:r>
            <a:endParaRPr lang="en-US" sz="2400" smtClean="0">
              <a:ea typeface="Batang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ru-RU" sz="1000" smtClean="0">
              <a:ea typeface="Batang"/>
              <a:cs typeface="Arial" charset="0"/>
            </a:endParaRPr>
          </a:p>
          <a:p>
            <a:pPr lvl="1" eaLnBrk="1" hangingPunct="1"/>
            <a:r>
              <a:rPr lang="en-US" sz="2400" smtClean="0">
                <a:ea typeface="Batang"/>
                <a:cs typeface="Arial" charset="0"/>
              </a:rPr>
              <a:t>Distance learning introduction</a:t>
            </a:r>
            <a:r>
              <a:rPr lang="ru-RU" sz="2400" smtClean="0">
                <a:ea typeface="Batang"/>
                <a:cs typeface="Arial" charset="0"/>
              </a:rPr>
              <a:t>;</a:t>
            </a:r>
            <a:endParaRPr lang="en-US" sz="2400" smtClean="0">
              <a:ea typeface="Batang"/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ru-RU" sz="1000" smtClean="0">
              <a:ea typeface="Batang"/>
              <a:cs typeface="Arial" charset="0"/>
            </a:endParaRPr>
          </a:p>
          <a:p>
            <a:pPr lvl="1" eaLnBrk="1" hangingPunct="1"/>
            <a:r>
              <a:rPr lang="en-US" sz="2400" smtClean="0">
                <a:ea typeface="Batang"/>
                <a:cs typeface="Arial" charset="0"/>
              </a:rPr>
              <a:t>Information interchange between students and academic staff</a:t>
            </a:r>
            <a:r>
              <a:rPr lang="ru-RU" sz="2400" smtClean="0">
                <a:ea typeface="Batang"/>
                <a:cs typeface="Arial" charset="0"/>
              </a:rPr>
              <a:t>.</a:t>
            </a:r>
            <a:endParaRPr lang="ru-RU" sz="2400" smtClean="0">
              <a:cs typeface="Arial" charset="0"/>
            </a:endParaRPr>
          </a:p>
        </p:txBody>
      </p:sp>
      <p:sp>
        <p:nvSpPr>
          <p:cNvPr id="1741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E6BE2-07DE-4B46-8FCA-198067A295CB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2EE2A6-F7D1-47DD-830E-BD6983F26C0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7413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221720" y="4077072"/>
            <a:ext cx="3371425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7415" name="Picture 3" descr="C:\Users\maxmar1\Desktop\Новая папка\te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84313"/>
            <a:ext cx="27305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KSU Online Maintainces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79388" y="5013325"/>
            <a:ext cx="8785225" cy="1439863"/>
          </a:xfrm>
        </p:spPr>
        <p:txBody>
          <a:bodyPr/>
          <a:lstStyle/>
          <a:p>
            <a:pPr algn="ctr" eaLnBrk="1" hangingPunct="1"/>
            <a:r>
              <a:rPr lang="en-US" smtClean="0">
                <a:latin typeface="Arial" charset="0"/>
                <a:cs typeface="Arial" charset="0"/>
              </a:rPr>
              <a:t>Various models of e</a:t>
            </a:r>
            <a:r>
              <a:rPr lang="ru-RU" smtClean="0">
                <a:latin typeface="Arial" charset="0"/>
                <a:cs typeface="Arial" charset="0"/>
              </a:rPr>
              <a:t>-</a:t>
            </a:r>
            <a:r>
              <a:rPr lang="en-US" smtClean="0">
                <a:latin typeface="Arial" charset="0"/>
                <a:cs typeface="Arial" charset="0"/>
              </a:rPr>
              <a:t>learning 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  <a:r>
              <a:rPr lang="en-US" smtClean="0">
                <a:latin typeface="Arial" charset="0"/>
                <a:cs typeface="Arial" charset="0"/>
              </a:rPr>
              <a:t>&amp; teaching styles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8435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F4751D-C381-44E1-BB3A-5477F7FBF332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843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FF16C-9896-46AC-909D-80462A4E024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18438" name="Содержимое 6" descr="z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201612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Содержимое 7" descr="x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938" y="2214563"/>
            <a:ext cx="302418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Содержимое 11" descr="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308100"/>
            <a:ext cx="16557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Содержимое 14" descr="v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908050"/>
            <a:ext cx="9683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/>
          </a:blip>
          <a:srcRect b="13621"/>
          <a:stretch/>
        </p:blipFill>
        <p:spPr bwMode="auto">
          <a:xfrm>
            <a:off x="2746913" y="3797138"/>
            <a:ext cx="3752850" cy="913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Roles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945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90FE77-8503-4D52-94D5-F8C01AB9A3FB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945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946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D59CB9-39A8-442D-8A4D-3FCAFCBAD844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91292" y="836712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/>
          </a:blip>
          <a:srcRect r="-1"/>
          <a:stretch/>
        </p:blipFill>
        <p:spPr bwMode="auto">
          <a:xfrm>
            <a:off x="1187624" y="2348880"/>
            <a:ext cx="6720304" cy="40179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971550" y="153988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Opportunities of Registered Users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048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FA18C9-833D-4B95-BB82-7E9C57616218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0483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048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4FAA2D-3E4A-4031-B183-76CFAE9455BE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  <p:grpSp>
        <p:nvGrpSpPr>
          <p:cNvPr id="20485" name="Group 3"/>
          <p:cNvGrpSpPr>
            <a:grpSpLocks/>
          </p:cNvGrpSpPr>
          <p:nvPr/>
        </p:nvGrpSpPr>
        <p:grpSpPr bwMode="auto">
          <a:xfrm>
            <a:off x="1452563" y="912813"/>
            <a:ext cx="6699250" cy="4867275"/>
            <a:chOff x="768" y="812"/>
            <a:chExt cx="3634" cy="2838"/>
          </a:xfrm>
        </p:grpSpPr>
        <p:sp>
          <p:nvSpPr>
            <p:cNvPr id="20496" name="Rectangle 8"/>
            <p:cNvSpPr>
              <a:spLocks noChangeArrowheads="1"/>
            </p:cNvSpPr>
            <p:nvPr/>
          </p:nvSpPr>
          <p:spPr bwMode="gray">
            <a:xfrm rot="-7829975">
              <a:off x="2951" y="2306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20497" name="Rectangle 9"/>
            <p:cNvSpPr>
              <a:spLocks noChangeArrowheads="1"/>
            </p:cNvSpPr>
            <p:nvPr/>
          </p:nvSpPr>
          <p:spPr bwMode="gray">
            <a:xfrm rot="-743917">
              <a:off x="1698" y="2021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grpSp>
          <p:nvGrpSpPr>
            <p:cNvPr id="20498" name="Group 10"/>
            <p:cNvGrpSpPr>
              <a:grpSpLocks/>
            </p:cNvGrpSpPr>
            <p:nvPr/>
          </p:nvGrpSpPr>
          <p:grpSpPr bwMode="auto">
            <a:xfrm>
              <a:off x="2289" y="1329"/>
              <a:ext cx="1105" cy="1026"/>
              <a:chOff x="2433" y="1377"/>
              <a:chExt cx="1105" cy="1026"/>
            </a:xfrm>
          </p:grpSpPr>
          <p:sp>
            <p:nvSpPr>
              <p:cNvPr id="20512" name="Rectangle 11"/>
              <p:cNvSpPr>
                <a:spLocks noChangeArrowheads="1"/>
              </p:cNvSpPr>
              <p:nvPr/>
            </p:nvSpPr>
            <p:spPr bwMode="gray">
              <a:xfrm rot="-2200119">
                <a:off x="3188" y="1377"/>
                <a:ext cx="350" cy="89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cs typeface="Arial" charset="0"/>
                </a:endParaRPr>
              </a:p>
            </p:txBody>
          </p:sp>
          <p:grpSp>
            <p:nvGrpSpPr>
              <p:cNvPr id="20513" name="Group 12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56" name="Oval 13"/>
                <p:cNvSpPr>
                  <a:spLocks noChangeArrowheads="1"/>
                </p:cNvSpPr>
                <p:nvPr/>
              </p:nvSpPr>
              <p:spPr bwMode="gray">
                <a:xfrm>
                  <a:off x="2016" y="1922"/>
                  <a:ext cx="1678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15" name="Freeform 1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9" name="Group 16"/>
            <p:cNvGrpSpPr>
              <a:grpSpLocks/>
            </p:cNvGrpSpPr>
            <p:nvPr/>
          </p:nvGrpSpPr>
          <p:grpSpPr bwMode="auto">
            <a:xfrm>
              <a:off x="3334" y="812"/>
              <a:ext cx="767" cy="879"/>
              <a:chOff x="3478" y="860"/>
              <a:chExt cx="767" cy="879"/>
            </a:xfrm>
          </p:grpSpPr>
          <p:grpSp>
            <p:nvGrpSpPr>
              <p:cNvPr id="20508" name="Group 17"/>
              <p:cNvGrpSpPr>
                <a:grpSpLocks/>
              </p:cNvGrpSpPr>
              <p:nvPr/>
            </p:nvGrpSpPr>
            <p:grpSpPr bwMode="auto">
              <a:xfrm>
                <a:off x="3478" y="860"/>
                <a:ext cx="767" cy="879"/>
                <a:chOff x="2490" y="2052"/>
                <a:chExt cx="2348" cy="2719"/>
              </a:xfrm>
            </p:grpSpPr>
            <p:sp>
              <p:nvSpPr>
                <p:cNvPr id="52" name="Oval 18"/>
                <p:cNvSpPr>
                  <a:spLocks noChangeArrowheads="1"/>
                </p:cNvSpPr>
                <p:nvPr/>
              </p:nvSpPr>
              <p:spPr bwMode="gray">
                <a:xfrm>
                  <a:off x="2491" y="2052"/>
                  <a:ext cx="2346" cy="272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11" name="Freeform 19"/>
                <p:cNvSpPr>
                  <a:spLocks/>
                </p:cNvSpPr>
                <p:nvPr/>
              </p:nvSpPr>
              <p:spPr bwMode="gray">
                <a:xfrm>
                  <a:off x="2783" y="2145"/>
                  <a:ext cx="1798" cy="909"/>
                </a:xfrm>
                <a:custGeom>
                  <a:avLst/>
                  <a:gdLst>
                    <a:gd name="T0" fmla="*/ 2410 w 1321"/>
                    <a:gd name="T1" fmla="*/ 654 h 712"/>
                    <a:gd name="T2" fmla="*/ 2440 w 1321"/>
                    <a:gd name="T3" fmla="*/ 720 h 712"/>
                    <a:gd name="T4" fmla="*/ 2447 w 1321"/>
                    <a:gd name="T5" fmla="*/ 784 h 712"/>
                    <a:gd name="T6" fmla="*/ 2436 w 1321"/>
                    <a:gd name="T7" fmla="*/ 841 h 712"/>
                    <a:gd name="T8" fmla="*/ 2405 w 1321"/>
                    <a:gd name="T9" fmla="*/ 896 h 712"/>
                    <a:gd name="T10" fmla="*/ 2356 w 1321"/>
                    <a:gd name="T11" fmla="*/ 943 h 712"/>
                    <a:gd name="T12" fmla="*/ 2295 w 1321"/>
                    <a:gd name="T13" fmla="*/ 984 h 712"/>
                    <a:gd name="T14" fmla="*/ 2216 w 1321"/>
                    <a:gd name="T15" fmla="*/ 1024 h 712"/>
                    <a:gd name="T16" fmla="*/ 2125 w 1321"/>
                    <a:gd name="T17" fmla="*/ 1058 h 712"/>
                    <a:gd name="T18" fmla="*/ 2023 w 1321"/>
                    <a:gd name="T19" fmla="*/ 1088 h 712"/>
                    <a:gd name="T20" fmla="*/ 1910 w 1321"/>
                    <a:gd name="T21" fmla="*/ 1113 h 712"/>
                    <a:gd name="T22" fmla="*/ 1791 w 1321"/>
                    <a:gd name="T23" fmla="*/ 1131 h 712"/>
                    <a:gd name="T24" fmla="*/ 1661 w 1321"/>
                    <a:gd name="T25" fmla="*/ 1148 h 712"/>
                    <a:gd name="T26" fmla="*/ 1527 w 1321"/>
                    <a:gd name="T27" fmla="*/ 1157 h 712"/>
                    <a:gd name="T28" fmla="*/ 1473 w 1321"/>
                    <a:gd name="T29" fmla="*/ 1161 h 712"/>
                    <a:gd name="T30" fmla="*/ 882 w 1321"/>
                    <a:gd name="T31" fmla="*/ 1161 h 712"/>
                    <a:gd name="T32" fmla="*/ 874 w 1321"/>
                    <a:gd name="T33" fmla="*/ 1161 h 712"/>
                    <a:gd name="T34" fmla="*/ 758 w 1321"/>
                    <a:gd name="T35" fmla="*/ 1154 h 712"/>
                    <a:gd name="T36" fmla="*/ 645 w 1321"/>
                    <a:gd name="T37" fmla="*/ 1148 h 712"/>
                    <a:gd name="T38" fmla="*/ 538 w 1321"/>
                    <a:gd name="T39" fmla="*/ 1135 h 712"/>
                    <a:gd name="T40" fmla="*/ 436 w 1321"/>
                    <a:gd name="T41" fmla="*/ 1123 h 712"/>
                    <a:gd name="T42" fmla="*/ 344 w 1321"/>
                    <a:gd name="T43" fmla="*/ 1103 h 712"/>
                    <a:gd name="T44" fmla="*/ 261 w 1321"/>
                    <a:gd name="T45" fmla="*/ 1080 h 712"/>
                    <a:gd name="T46" fmla="*/ 189 w 1321"/>
                    <a:gd name="T47" fmla="*/ 1056 h 712"/>
                    <a:gd name="T48" fmla="*/ 124 w 1321"/>
                    <a:gd name="T49" fmla="*/ 1026 h 712"/>
                    <a:gd name="T50" fmla="*/ 72 w 1321"/>
                    <a:gd name="T51" fmla="*/ 991 h 712"/>
                    <a:gd name="T52" fmla="*/ 33 w 1321"/>
                    <a:gd name="T53" fmla="*/ 950 h 712"/>
                    <a:gd name="T54" fmla="*/ 11 w 1321"/>
                    <a:gd name="T55" fmla="*/ 903 h 712"/>
                    <a:gd name="T56" fmla="*/ 0 w 1321"/>
                    <a:gd name="T57" fmla="*/ 854 h 712"/>
                    <a:gd name="T58" fmla="*/ 0 w 1321"/>
                    <a:gd name="T59" fmla="*/ 848 h 712"/>
                    <a:gd name="T60" fmla="*/ 7 w 1321"/>
                    <a:gd name="T61" fmla="*/ 794 h 712"/>
                    <a:gd name="T62" fmla="*/ 30 w 1321"/>
                    <a:gd name="T63" fmla="*/ 726 h 712"/>
                    <a:gd name="T64" fmla="*/ 94 w 1321"/>
                    <a:gd name="T65" fmla="*/ 603 h 712"/>
                    <a:gd name="T66" fmla="*/ 174 w 1321"/>
                    <a:gd name="T67" fmla="*/ 488 h 712"/>
                    <a:gd name="T68" fmla="*/ 272 w 1321"/>
                    <a:gd name="T69" fmla="*/ 383 h 712"/>
                    <a:gd name="T70" fmla="*/ 378 w 1321"/>
                    <a:gd name="T71" fmla="*/ 287 h 712"/>
                    <a:gd name="T72" fmla="*/ 500 w 1321"/>
                    <a:gd name="T73" fmla="*/ 204 h 712"/>
                    <a:gd name="T74" fmla="*/ 632 w 1321"/>
                    <a:gd name="T75" fmla="*/ 134 h 712"/>
                    <a:gd name="T76" fmla="*/ 769 w 1321"/>
                    <a:gd name="T77" fmla="*/ 77 h 712"/>
                    <a:gd name="T78" fmla="*/ 920 w 1321"/>
                    <a:gd name="T79" fmla="*/ 34 h 712"/>
                    <a:gd name="T80" fmla="*/ 1077 w 1321"/>
                    <a:gd name="T81" fmla="*/ 10 h 712"/>
                    <a:gd name="T82" fmla="*/ 1236 w 1321"/>
                    <a:gd name="T83" fmla="*/ 0 h 712"/>
                    <a:gd name="T84" fmla="*/ 1236 w 1321"/>
                    <a:gd name="T85" fmla="*/ 0 h 712"/>
                    <a:gd name="T86" fmla="*/ 1406 w 1321"/>
                    <a:gd name="T87" fmla="*/ 10 h 712"/>
                    <a:gd name="T88" fmla="*/ 1569 w 1321"/>
                    <a:gd name="T89" fmla="*/ 37 h 712"/>
                    <a:gd name="T90" fmla="*/ 1727 w 1321"/>
                    <a:gd name="T91" fmla="*/ 87 h 712"/>
                    <a:gd name="T92" fmla="*/ 1871 w 1321"/>
                    <a:gd name="T93" fmla="*/ 147 h 712"/>
                    <a:gd name="T94" fmla="*/ 2005 w 1321"/>
                    <a:gd name="T95" fmla="*/ 223 h 712"/>
                    <a:gd name="T96" fmla="*/ 2129 w 1321"/>
                    <a:gd name="T97" fmla="*/ 317 h 712"/>
                    <a:gd name="T98" fmla="*/ 2238 w 1321"/>
                    <a:gd name="T99" fmla="*/ 417 h 712"/>
                    <a:gd name="T100" fmla="*/ 2330 w 1321"/>
                    <a:gd name="T101" fmla="*/ 530 h 712"/>
                    <a:gd name="T102" fmla="*/ 2410 w 1321"/>
                    <a:gd name="T103" fmla="*/ 654 h 712"/>
                    <a:gd name="T104" fmla="*/ 2410 w 1321"/>
                    <a:gd name="T105" fmla="*/ 654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" name="Text Box 20"/>
              <p:cNvSpPr txBox="1">
                <a:spLocks noChangeArrowheads="1"/>
              </p:cNvSpPr>
              <p:nvPr/>
            </p:nvSpPr>
            <p:spPr bwMode="gray">
              <a:xfrm>
                <a:off x="3503" y="1240"/>
                <a:ext cx="703" cy="2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Calendar</a:t>
                </a:r>
                <a:endParaRPr lang="en-US" b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grpSp>
          <p:nvGrpSpPr>
            <p:cNvPr id="20500" name="Group 21"/>
            <p:cNvGrpSpPr>
              <a:grpSpLocks/>
            </p:cNvGrpSpPr>
            <p:nvPr/>
          </p:nvGrpSpPr>
          <p:grpSpPr bwMode="auto">
            <a:xfrm>
              <a:off x="768" y="1603"/>
              <a:ext cx="1099" cy="1128"/>
              <a:chOff x="912" y="1651"/>
              <a:chExt cx="1099" cy="1128"/>
            </a:xfrm>
          </p:grpSpPr>
          <p:grpSp>
            <p:nvGrpSpPr>
              <p:cNvPr id="20504" name="Group 22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48" name="Oval 23"/>
                <p:cNvSpPr>
                  <a:spLocks noChangeArrowheads="1"/>
                </p:cNvSpPr>
                <p:nvPr/>
              </p:nvSpPr>
              <p:spPr bwMode="gray">
                <a:xfrm>
                  <a:off x="2016" y="1922"/>
                  <a:ext cx="1680" cy="167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07" name="Freeform 2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7" name="Text Box 25"/>
              <p:cNvSpPr txBox="1">
                <a:spLocks noChangeArrowheads="1"/>
              </p:cNvSpPr>
              <p:nvPr/>
            </p:nvSpPr>
            <p:spPr bwMode="gray">
              <a:xfrm>
                <a:off x="969" y="2152"/>
                <a:ext cx="971" cy="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Accounts Viewing</a:t>
                </a:r>
              </a:p>
            </p:txBody>
          </p:sp>
        </p:grpSp>
        <p:grpSp>
          <p:nvGrpSpPr>
            <p:cNvPr id="20501" name="Group 27"/>
            <p:cNvGrpSpPr>
              <a:grpSpLocks/>
            </p:cNvGrpSpPr>
            <p:nvPr/>
          </p:nvGrpSpPr>
          <p:grpSpPr bwMode="auto">
            <a:xfrm>
              <a:off x="3134" y="2397"/>
              <a:ext cx="1268" cy="1253"/>
              <a:chOff x="2016" y="1920"/>
              <a:chExt cx="1680" cy="1680"/>
            </a:xfrm>
          </p:grpSpPr>
          <p:sp>
            <p:nvSpPr>
              <p:cNvPr id="44" name="Oval 28"/>
              <p:cNvSpPr>
                <a:spLocks noChangeArrowheads="1"/>
              </p:cNvSpPr>
              <p:nvPr/>
            </p:nvSpPr>
            <p:spPr bwMode="gray">
              <a:xfrm>
                <a:off x="2019" y="1920"/>
                <a:ext cx="1677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451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Freeform 2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0486" name="Содержимое 6" descr="1295017995_user-group-new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989138"/>
            <a:ext cx="1295400" cy="1295400"/>
          </a:xfrm>
        </p:spPr>
      </p:pic>
      <p:sp>
        <p:nvSpPr>
          <p:cNvPr id="20487" name="Text Box 30"/>
          <p:cNvSpPr txBox="1">
            <a:spLocks noChangeArrowheads="1"/>
          </p:cNvSpPr>
          <p:nvPr/>
        </p:nvSpPr>
        <p:spPr bwMode="gray">
          <a:xfrm>
            <a:off x="6262688" y="4579938"/>
            <a:ext cx="1739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News Overview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 rot="-3918171">
            <a:off x="4337844" y="3672682"/>
            <a:ext cx="685800" cy="233362"/>
          </a:xfrm>
          <a:prstGeom prst="rect">
            <a:avLst/>
          </a:prstGeom>
          <a:gradFill rotWithShape="1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2" name="Oval 23"/>
          <p:cNvSpPr>
            <a:spLocks noChangeArrowheads="1"/>
          </p:cNvSpPr>
          <p:nvPr/>
        </p:nvSpPr>
        <p:spPr bwMode="gray">
          <a:xfrm>
            <a:off x="3635375" y="3933825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Text Box 30"/>
          <p:cNvSpPr txBox="1">
            <a:spLocks noChangeArrowheads="1"/>
          </p:cNvSpPr>
          <p:nvPr/>
        </p:nvSpPr>
        <p:spPr bwMode="gray">
          <a:xfrm>
            <a:off x="3563938" y="4437063"/>
            <a:ext cx="15128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Personal Data Change</a:t>
            </a:r>
          </a:p>
        </p:txBody>
      </p:sp>
      <p:sp>
        <p:nvSpPr>
          <p:cNvPr id="20491" name="Freeform 24"/>
          <p:cNvSpPr>
            <a:spLocks/>
          </p:cNvSpPr>
          <p:nvPr/>
        </p:nvSpPr>
        <p:spPr bwMode="gray">
          <a:xfrm>
            <a:off x="3851275" y="4005263"/>
            <a:ext cx="1225550" cy="503237"/>
          </a:xfrm>
          <a:custGeom>
            <a:avLst/>
            <a:gdLst>
              <a:gd name="T0" fmla="*/ 1119782580 w 1321"/>
              <a:gd name="T1" fmla="*/ 200322272 h 712"/>
              <a:gd name="T2" fmla="*/ 1133554009 w 1321"/>
              <a:gd name="T3" fmla="*/ 220804435 h 712"/>
              <a:gd name="T4" fmla="*/ 1136996866 w 1321"/>
              <a:gd name="T5" fmla="*/ 240287192 h 712"/>
              <a:gd name="T6" fmla="*/ 1131833044 w 1321"/>
              <a:gd name="T7" fmla="*/ 257771845 h 712"/>
              <a:gd name="T8" fmla="*/ 1117200669 w 1321"/>
              <a:gd name="T9" fmla="*/ 274756087 h 712"/>
              <a:gd name="T10" fmla="*/ 1094822561 w 1321"/>
              <a:gd name="T11" fmla="*/ 289243230 h 712"/>
              <a:gd name="T12" fmla="*/ 1066418757 w 1321"/>
              <a:gd name="T13" fmla="*/ 301732267 h 712"/>
              <a:gd name="T14" fmla="*/ 1029408274 w 1321"/>
              <a:gd name="T15" fmla="*/ 313721602 h 712"/>
              <a:gd name="T16" fmla="*/ 987233969 w 1321"/>
              <a:gd name="T17" fmla="*/ 324212535 h 712"/>
              <a:gd name="T18" fmla="*/ 939894683 w 1321"/>
              <a:gd name="T19" fmla="*/ 333204359 h 712"/>
              <a:gd name="T20" fmla="*/ 887390878 w 1321"/>
              <a:gd name="T21" fmla="*/ 341197485 h 712"/>
              <a:gd name="T22" fmla="*/ 832305163 w 1321"/>
              <a:gd name="T23" fmla="*/ 346692802 h 712"/>
              <a:gd name="T24" fmla="*/ 771195607 w 1321"/>
              <a:gd name="T25" fmla="*/ 351688417 h 712"/>
              <a:gd name="T26" fmla="*/ 709224178 w 1321"/>
              <a:gd name="T27" fmla="*/ 354685221 h 712"/>
              <a:gd name="T28" fmla="*/ 684264159 w 1321"/>
              <a:gd name="T29" fmla="*/ 355684627 h 712"/>
              <a:gd name="T30" fmla="*/ 409697340 w 1321"/>
              <a:gd name="T31" fmla="*/ 355684627 h 712"/>
              <a:gd name="T32" fmla="*/ 406254483 w 1321"/>
              <a:gd name="T33" fmla="*/ 355684627 h 712"/>
              <a:gd name="T34" fmla="*/ 352029714 w 1321"/>
              <a:gd name="T35" fmla="*/ 353686522 h 712"/>
              <a:gd name="T36" fmla="*/ 299526837 w 1321"/>
              <a:gd name="T37" fmla="*/ 351688417 h 712"/>
              <a:gd name="T38" fmla="*/ 249605872 w 1321"/>
              <a:gd name="T39" fmla="*/ 347691501 h 712"/>
              <a:gd name="T40" fmla="*/ 202266759 w 1321"/>
              <a:gd name="T41" fmla="*/ 344194995 h 712"/>
              <a:gd name="T42" fmla="*/ 160091526 w 1321"/>
              <a:gd name="T43" fmla="*/ 338199974 h 712"/>
              <a:gd name="T44" fmla="*/ 121360050 w 1321"/>
              <a:gd name="T45" fmla="*/ 331206254 h 712"/>
              <a:gd name="T46" fmla="*/ 87792424 w 1321"/>
              <a:gd name="T47" fmla="*/ 323712832 h 712"/>
              <a:gd name="T48" fmla="*/ 57667641 w 1321"/>
              <a:gd name="T49" fmla="*/ 314721008 h 712"/>
              <a:gd name="T50" fmla="*/ 33567640 w 1321"/>
              <a:gd name="T51" fmla="*/ 303730372 h 712"/>
              <a:gd name="T52" fmla="*/ 15492401 w 1321"/>
              <a:gd name="T53" fmla="*/ 291242041 h 712"/>
              <a:gd name="T54" fmla="*/ 5163824 w 1321"/>
              <a:gd name="T55" fmla="*/ 276754899 h 712"/>
              <a:gd name="T56" fmla="*/ 0 w 1321"/>
              <a:gd name="T57" fmla="*/ 261768054 h 712"/>
              <a:gd name="T58" fmla="*/ 0 w 1321"/>
              <a:gd name="T59" fmla="*/ 259769949 h 712"/>
              <a:gd name="T60" fmla="*/ 3442858 w 1321"/>
              <a:gd name="T61" fmla="*/ 243283996 h 712"/>
              <a:gd name="T62" fmla="*/ 13771432 w 1321"/>
              <a:gd name="T63" fmla="*/ 222802539 h 712"/>
              <a:gd name="T64" fmla="*/ 43896212 w 1321"/>
              <a:gd name="T65" fmla="*/ 184836386 h 712"/>
              <a:gd name="T66" fmla="*/ 80906709 w 1321"/>
              <a:gd name="T67" fmla="*/ 149367378 h 712"/>
              <a:gd name="T68" fmla="*/ 126523901 w 1321"/>
              <a:gd name="T69" fmla="*/ 117395584 h 712"/>
              <a:gd name="T70" fmla="*/ 175584848 w 1321"/>
              <a:gd name="T71" fmla="*/ 87922281 h 712"/>
              <a:gd name="T72" fmla="*/ 232391528 w 1321"/>
              <a:gd name="T73" fmla="*/ 62444503 h 712"/>
              <a:gd name="T74" fmla="*/ 293502069 w 1321"/>
              <a:gd name="T75" fmla="*/ 40963630 h 712"/>
              <a:gd name="T76" fmla="*/ 357194464 w 1321"/>
              <a:gd name="T77" fmla="*/ 23478978 h 712"/>
              <a:gd name="T78" fmla="*/ 427772572 w 1321"/>
              <a:gd name="T79" fmla="*/ 10490936 h 712"/>
              <a:gd name="T80" fmla="*/ 500071762 w 1321"/>
              <a:gd name="T81" fmla="*/ 2997512 h 712"/>
              <a:gd name="T82" fmla="*/ 574092728 w 1321"/>
              <a:gd name="T83" fmla="*/ 0 h 712"/>
              <a:gd name="T84" fmla="*/ 574092728 w 1321"/>
              <a:gd name="T85" fmla="*/ 0 h 712"/>
              <a:gd name="T86" fmla="*/ 653278444 w 1321"/>
              <a:gd name="T87" fmla="*/ 2997512 h 712"/>
              <a:gd name="T88" fmla="*/ 729020375 w 1321"/>
              <a:gd name="T89" fmla="*/ 11489635 h 712"/>
              <a:gd name="T90" fmla="*/ 802180394 w 1321"/>
              <a:gd name="T91" fmla="*/ 26476488 h 712"/>
              <a:gd name="T92" fmla="*/ 869315646 w 1321"/>
              <a:gd name="T93" fmla="*/ 44959839 h 712"/>
              <a:gd name="T94" fmla="*/ 931287076 w 1321"/>
              <a:gd name="T95" fmla="*/ 68439524 h 712"/>
              <a:gd name="T96" fmla="*/ 988954934 w 1321"/>
              <a:gd name="T97" fmla="*/ 96914127 h 712"/>
              <a:gd name="T98" fmla="*/ 1039736846 w 1321"/>
              <a:gd name="T99" fmla="*/ 127886517 h 712"/>
              <a:gd name="T100" fmla="*/ 1082772097 w 1321"/>
              <a:gd name="T101" fmla="*/ 162356119 h 712"/>
              <a:gd name="T102" fmla="*/ 1119782580 w 1321"/>
              <a:gd name="T103" fmla="*/ 200322272 h 712"/>
              <a:gd name="T104" fmla="*/ 1119782580 w 1321"/>
              <a:gd name="T105" fmla="*/ 200322272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8"/>
          <p:cNvSpPr>
            <a:spLocks noChangeArrowheads="1"/>
          </p:cNvSpPr>
          <p:nvPr/>
        </p:nvSpPr>
        <p:spPr bwMode="gray">
          <a:xfrm rot="-2083649">
            <a:off x="1931988" y="3903663"/>
            <a:ext cx="2786062" cy="231775"/>
          </a:xfrm>
          <a:prstGeom prst="rect">
            <a:avLst/>
          </a:prstGeom>
          <a:gradFill rotWithShape="1">
            <a:gsLst>
              <a:gs pos="0">
                <a:srgbClr val="454545"/>
              </a:gs>
              <a:gs pos="5000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gray">
          <a:xfrm>
            <a:off x="971550" y="4652963"/>
            <a:ext cx="1882775" cy="1728787"/>
          </a:xfrm>
          <a:prstGeom prst="ellipse">
            <a:avLst/>
          </a:prstGeom>
          <a:gradFill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2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4" name="Freeform 24"/>
          <p:cNvSpPr>
            <a:spLocks/>
          </p:cNvSpPr>
          <p:nvPr/>
        </p:nvSpPr>
        <p:spPr bwMode="gray">
          <a:xfrm>
            <a:off x="1208088" y="4724400"/>
            <a:ext cx="1347787" cy="576263"/>
          </a:xfrm>
          <a:custGeom>
            <a:avLst/>
            <a:gdLst>
              <a:gd name="T0" fmla="*/ 1354297402 w 1321"/>
              <a:gd name="T1" fmla="*/ 262679625 h 712"/>
              <a:gd name="T2" fmla="*/ 1370953432 w 1321"/>
              <a:gd name="T3" fmla="*/ 289536548 h 712"/>
              <a:gd name="T4" fmla="*/ 1375117184 w 1321"/>
              <a:gd name="T5" fmla="*/ 315083929 h 712"/>
              <a:gd name="T6" fmla="*/ 1368871045 w 1321"/>
              <a:gd name="T7" fmla="*/ 338011418 h 712"/>
              <a:gd name="T8" fmla="*/ 1351175353 w 1321"/>
              <a:gd name="T9" fmla="*/ 360283328 h 712"/>
              <a:gd name="T10" fmla="*/ 1324109433 w 1321"/>
              <a:gd name="T11" fmla="*/ 379279767 h 712"/>
              <a:gd name="T12" fmla="*/ 1289757712 w 1321"/>
              <a:gd name="T13" fmla="*/ 395656314 h 712"/>
              <a:gd name="T14" fmla="*/ 1244996100 w 1321"/>
              <a:gd name="T15" fmla="*/ 411378091 h 712"/>
              <a:gd name="T16" fmla="*/ 1193989370 w 1321"/>
              <a:gd name="T17" fmla="*/ 425134038 h 712"/>
              <a:gd name="T18" fmla="*/ 1136735481 w 1321"/>
              <a:gd name="T19" fmla="*/ 436925573 h 712"/>
              <a:gd name="T20" fmla="*/ 1073237494 w 1321"/>
              <a:gd name="T21" fmla="*/ 447406757 h 712"/>
              <a:gd name="T22" fmla="*/ 1006615163 w 1321"/>
              <a:gd name="T23" fmla="*/ 454612470 h 712"/>
              <a:gd name="T24" fmla="*/ 932706265 w 1321"/>
              <a:gd name="T25" fmla="*/ 461162604 h 712"/>
              <a:gd name="T26" fmla="*/ 857756684 w 1321"/>
              <a:gd name="T27" fmla="*/ 465092845 h 712"/>
              <a:gd name="T28" fmla="*/ 827568715 w 1321"/>
              <a:gd name="T29" fmla="*/ 466403196 h 712"/>
              <a:gd name="T30" fmla="*/ 495499908 w 1321"/>
              <a:gd name="T31" fmla="*/ 466403196 h 712"/>
              <a:gd name="T32" fmla="*/ 491336156 w 1321"/>
              <a:gd name="T33" fmla="*/ 466403196 h 712"/>
              <a:gd name="T34" fmla="*/ 425755783 w 1321"/>
              <a:gd name="T35" fmla="*/ 463783304 h 712"/>
              <a:gd name="T36" fmla="*/ 362256776 w 1321"/>
              <a:gd name="T37" fmla="*/ 461162604 h 712"/>
              <a:gd name="T38" fmla="*/ 301880838 w 1321"/>
              <a:gd name="T39" fmla="*/ 455922011 h 712"/>
              <a:gd name="T40" fmla="*/ 244626885 w 1321"/>
              <a:gd name="T41" fmla="*/ 451336999 h 712"/>
              <a:gd name="T42" fmla="*/ 193620155 w 1321"/>
              <a:gd name="T43" fmla="*/ 443475706 h 712"/>
              <a:gd name="T44" fmla="*/ 146776156 w 1321"/>
              <a:gd name="T45" fmla="*/ 434304872 h 712"/>
              <a:gd name="T46" fmla="*/ 106178265 w 1321"/>
              <a:gd name="T47" fmla="*/ 424479268 h 712"/>
              <a:gd name="T48" fmla="*/ 69745178 w 1321"/>
              <a:gd name="T49" fmla="*/ 412688441 h 712"/>
              <a:gd name="T50" fmla="*/ 40597876 w 1321"/>
              <a:gd name="T51" fmla="*/ 398277015 h 712"/>
              <a:gd name="T52" fmla="*/ 18737403 w 1321"/>
              <a:gd name="T53" fmla="*/ 381900468 h 712"/>
              <a:gd name="T54" fmla="*/ 6246140 w 1321"/>
              <a:gd name="T55" fmla="*/ 362903220 h 712"/>
              <a:gd name="T56" fmla="*/ 0 w 1321"/>
              <a:gd name="T57" fmla="*/ 343252011 h 712"/>
              <a:gd name="T58" fmla="*/ 0 w 1321"/>
              <a:gd name="T59" fmla="*/ 340631310 h 712"/>
              <a:gd name="T60" fmla="*/ 4163753 w 1321"/>
              <a:gd name="T61" fmla="*/ 319014171 h 712"/>
              <a:gd name="T62" fmla="*/ 16655013 w 1321"/>
              <a:gd name="T63" fmla="*/ 292157248 h 712"/>
              <a:gd name="T64" fmla="*/ 53089132 w 1321"/>
              <a:gd name="T65" fmla="*/ 242372837 h 712"/>
              <a:gd name="T66" fmla="*/ 97850760 w 1321"/>
              <a:gd name="T67" fmla="*/ 195863036 h 712"/>
              <a:gd name="T68" fmla="*/ 153022295 w 1321"/>
              <a:gd name="T69" fmla="*/ 153939108 h 712"/>
              <a:gd name="T70" fmla="*/ 212357550 w 1321"/>
              <a:gd name="T71" fmla="*/ 115290651 h 712"/>
              <a:gd name="T72" fmla="*/ 281061056 w 1321"/>
              <a:gd name="T73" fmla="*/ 81882761 h 712"/>
              <a:gd name="T74" fmla="*/ 354969954 w 1321"/>
              <a:gd name="T75" fmla="*/ 53714679 h 712"/>
              <a:gd name="T76" fmla="*/ 432000901 w 1321"/>
              <a:gd name="T77" fmla="*/ 30787986 h 712"/>
              <a:gd name="T78" fmla="*/ 517360373 w 1321"/>
              <a:gd name="T79" fmla="*/ 13756662 h 712"/>
              <a:gd name="T80" fmla="*/ 604801338 w 1321"/>
              <a:gd name="T81" fmla="*/ 3930243 h 712"/>
              <a:gd name="T82" fmla="*/ 694324562 w 1321"/>
              <a:gd name="T83" fmla="*/ 0 h 712"/>
              <a:gd name="T84" fmla="*/ 694324562 w 1321"/>
              <a:gd name="T85" fmla="*/ 0 h 712"/>
              <a:gd name="T86" fmla="*/ 790093924 w 1321"/>
              <a:gd name="T87" fmla="*/ 3930243 h 712"/>
              <a:gd name="T88" fmla="*/ 881698514 w 1321"/>
              <a:gd name="T89" fmla="*/ 15066203 h 712"/>
              <a:gd name="T90" fmla="*/ 970181055 w 1321"/>
              <a:gd name="T91" fmla="*/ 34718228 h 712"/>
              <a:gd name="T92" fmla="*/ 1051375754 w 1321"/>
              <a:gd name="T93" fmla="*/ 58955271 h 712"/>
              <a:gd name="T94" fmla="*/ 1126326611 w 1321"/>
              <a:gd name="T95" fmla="*/ 89743244 h 712"/>
              <a:gd name="T96" fmla="*/ 1196070736 w 1321"/>
              <a:gd name="T97" fmla="*/ 127081376 h 712"/>
              <a:gd name="T98" fmla="*/ 1257488377 w 1321"/>
              <a:gd name="T99" fmla="*/ 167695764 h 712"/>
              <a:gd name="T100" fmla="*/ 1309536811 w 1321"/>
              <a:gd name="T101" fmla="*/ 212894404 h 712"/>
              <a:gd name="T102" fmla="*/ 1354297402 w 1321"/>
              <a:gd name="T103" fmla="*/ 262679625 h 712"/>
              <a:gd name="T104" fmla="*/ 1354297402 w 1321"/>
              <a:gd name="T105" fmla="*/ 262679625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30"/>
          <p:cNvSpPr txBox="1">
            <a:spLocks noChangeArrowheads="1"/>
          </p:cNvSpPr>
          <p:nvPr/>
        </p:nvSpPr>
        <p:spPr bwMode="gray">
          <a:xfrm>
            <a:off x="1042988" y="5157788"/>
            <a:ext cx="1739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cs typeface="Arial" charset="0"/>
              </a:rPr>
              <a:t>Teaching Courses Viewing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Opportunities of Students</a:t>
            </a:r>
            <a:r>
              <a:rPr lang="ru-RU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150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07E410-B2B1-4D6D-914E-B36B2F27D2B0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150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150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C3B909-BE40-4386-878D-0D2AAC1A83C1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3350" y="1196975"/>
            <a:ext cx="5329238" cy="49688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75856" y="908720"/>
            <a:ext cx="1800200" cy="1728192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Personal Data Change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67744" y="4509120"/>
            <a:ext cx="1944216" cy="176030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5976" y="4581128"/>
            <a:ext cx="1800200" cy="161628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43608" y="3140968"/>
            <a:ext cx="1800200" cy="168829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03648" y="1412776"/>
            <a:ext cx="1809201" cy="168829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Forum, chat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76056" y="1412776"/>
            <a:ext cx="1944216" cy="1760303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Resources Overview</a:t>
            </a: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24128" y="3212976"/>
            <a:ext cx="1800200" cy="1728192"/>
          </a:xfrm>
          <a:prstGeom prst="ellipse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8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31" name="Содержимое 21" descr="1295015896_User-Male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2852738"/>
            <a:ext cx="1751013" cy="1751012"/>
          </a:xfrm>
        </p:spPr>
      </p:pic>
      <p:sp>
        <p:nvSpPr>
          <p:cNvPr id="21532" name="TextBox 15"/>
          <p:cNvSpPr txBox="1">
            <a:spLocks noChangeArrowheads="1"/>
          </p:cNvSpPr>
          <p:nvPr/>
        </p:nvSpPr>
        <p:spPr bwMode="auto">
          <a:xfrm>
            <a:off x="1116013" y="3644900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charset="0"/>
              </a:rPr>
              <a:t>Tests and Quizzes</a:t>
            </a:r>
            <a:endParaRPr lang="ru-RU">
              <a:cs typeface="Arial" charset="0"/>
            </a:endParaRPr>
          </a:p>
        </p:txBody>
      </p:sp>
      <p:sp>
        <p:nvSpPr>
          <p:cNvPr id="21533" name="TextBox 16"/>
          <p:cNvSpPr txBox="1">
            <a:spLocks noChangeArrowheads="1"/>
          </p:cNvSpPr>
          <p:nvPr/>
        </p:nvSpPr>
        <p:spPr bwMode="auto">
          <a:xfrm>
            <a:off x="4427538" y="508476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charset="0"/>
              </a:rPr>
              <a:t>Assignments’ Fulfilling</a:t>
            </a:r>
            <a:endParaRPr lang="ru-RU">
              <a:cs typeface="Arial" charset="0"/>
            </a:endParaRPr>
          </a:p>
        </p:txBody>
      </p:sp>
      <p:sp>
        <p:nvSpPr>
          <p:cNvPr id="21534" name="Прямоугольник 17"/>
          <p:cNvSpPr>
            <a:spLocks noChangeArrowheads="1"/>
          </p:cNvSpPr>
          <p:nvPr/>
        </p:nvSpPr>
        <p:spPr bwMode="auto">
          <a:xfrm>
            <a:off x="5795963" y="3716338"/>
            <a:ext cx="158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charset="0"/>
              </a:rPr>
              <a:t>Resources Saving</a:t>
            </a:r>
            <a:endParaRPr lang="ru-RU">
              <a:cs typeface="Arial" charset="0"/>
            </a:endParaRPr>
          </a:p>
        </p:txBody>
      </p:sp>
      <p:sp>
        <p:nvSpPr>
          <p:cNvPr id="21535" name="Прямоугольник 24"/>
          <p:cNvSpPr>
            <a:spLocks noChangeArrowheads="1"/>
          </p:cNvSpPr>
          <p:nvPr/>
        </p:nvSpPr>
        <p:spPr bwMode="auto">
          <a:xfrm>
            <a:off x="2484438" y="4941888"/>
            <a:ext cx="1582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cs typeface="Arial" charset="0"/>
              </a:rPr>
              <a:t>Own Grades Viewing</a:t>
            </a:r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69C849-9D31-4943-A944-ED1D73D5FCAE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253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253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27D1E5-4468-4C58-943E-3122820CFC6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  <p:cxnSp>
        <p:nvCxnSpPr>
          <p:cNvPr id="7" name="Прямая со стрелкой 6"/>
          <p:cNvCxnSpPr>
            <a:stCxn id="0" idx="0"/>
            <a:endCxn id="0" idx="2"/>
          </p:cNvCxnSpPr>
          <p:nvPr/>
        </p:nvCxnSpPr>
        <p:spPr>
          <a:xfrm rot="5400000" flipH="1" flipV="1">
            <a:off x="3430588" y="2509838"/>
            <a:ext cx="660400" cy="1155700"/>
          </a:xfrm>
          <a:prstGeom prst="straightConnector1">
            <a:avLst/>
          </a:prstGeom>
          <a:ln w="1016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6" idx="4"/>
            <a:endCxn id="18" idx="2"/>
          </p:cNvCxnSpPr>
          <p:nvPr/>
        </p:nvCxnSpPr>
        <p:spPr>
          <a:xfrm rot="16200000" flipH="1">
            <a:off x="3610769" y="3542507"/>
            <a:ext cx="515937" cy="1371600"/>
          </a:xfrm>
          <a:prstGeom prst="straightConnector1">
            <a:avLst/>
          </a:prstGeom>
          <a:ln w="1016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3" idx="6"/>
            <a:endCxn id="14" idx="2"/>
          </p:cNvCxnSpPr>
          <p:nvPr/>
        </p:nvCxnSpPr>
        <p:spPr>
          <a:xfrm>
            <a:off x="4541838" y="1330325"/>
            <a:ext cx="2406650" cy="647700"/>
          </a:xfrm>
          <a:prstGeom prst="straightConnector1">
            <a:avLst/>
          </a:prstGeom>
          <a:ln w="1016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0" idx="6"/>
            <a:endCxn id="21" idx="2"/>
          </p:cNvCxnSpPr>
          <p:nvPr/>
        </p:nvCxnSpPr>
        <p:spPr>
          <a:xfrm flipV="1">
            <a:off x="2382838" y="5073650"/>
            <a:ext cx="749300" cy="288925"/>
          </a:xfrm>
          <a:prstGeom prst="straightConnector1">
            <a:avLst/>
          </a:prstGeom>
          <a:ln w="1016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4"/>
          <p:cNvSpPr/>
          <p:nvPr/>
        </p:nvSpPr>
        <p:spPr>
          <a:xfrm>
            <a:off x="2916238" y="2133600"/>
            <a:ext cx="5603875" cy="4159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7824" y="1844824"/>
            <a:ext cx="1639175" cy="55361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Courses Adjustments’ Change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15816" y="1052736"/>
            <a:ext cx="1626535" cy="55361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Resources Viewing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948264" y="1700808"/>
            <a:ext cx="1575706" cy="5536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Overviewing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72200" y="980728"/>
            <a:ext cx="1575706" cy="5536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Resources Editing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369400" y="3417354"/>
            <a:ext cx="1626535" cy="55361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Cooperation with Students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398692" y="3355530"/>
            <a:ext cx="2033169" cy="5536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Groups’ Creation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55054" y="4209442"/>
            <a:ext cx="2033169" cy="5536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Groups’ Management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39030" y="2481250"/>
            <a:ext cx="2033169" cy="5536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Users Registration for Courses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5576" y="5085184"/>
            <a:ext cx="1626535" cy="553617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Work with the Register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131840" y="4797152"/>
            <a:ext cx="1474047" cy="5536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Adjustments’ Change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59832" y="5445224"/>
            <a:ext cx="1474047" cy="55361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>
                <a:solidFill>
                  <a:schemeClr val="tx1"/>
                </a:solidFill>
                <a:latin typeface="Arial" charset="0"/>
                <a:cs typeface="Arial" charset="0"/>
              </a:rPr>
              <a:t>Evaluation</a:t>
            </a:r>
            <a:endParaRPr lang="ru-RU" sz="11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2570" name="Содержимое 45" descr="user_icon_12.pn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956550" y="4292600"/>
            <a:ext cx="947738" cy="1250950"/>
          </a:xfrm>
        </p:spPr>
      </p:pic>
      <p:pic>
        <p:nvPicPr>
          <p:cNvPr id="22571" name="Содержимое 44" descr="user_icon_12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484313"/>
            <a:ext cx="920750" cy="1220787"/>
          </a:xfrm>
        </p:spPr>
      </p:pic>
      <p:cxnSp>
        <p:nvCxnSpPr>
          <p:cNvPr id="25" name="Прямая со стрелкой 24"/>
          <p:cNvCxnSpPr>
            <a:stCxn id="24" idx="3"/>
            <a:endCxn id="0" idx="2"/>
          </p:cNvCxnSpPr>
          <p:nvPr/>
        </p:nvCxnSpPr>
        <p:spPr>
          <a:xfrm>
            <a:off x="1244600" y="2095500"/>
            <a:ext cx="1743075" cy="25400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4" idx="3"/>
            <a:endCxn id="0" idx="2"/>
          </p:cNvCxnSpPr>
          <p:nvPr/>
        </p:nvCxnSpPr>
        <p:spPr>
          <a:xfrm flipV="1">
            <a:off x="1244600" y="1330325"/>
            <a:ext cx="1671638" cy="765175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0" idx="1"/>
          </p:cNvCxnSpPr>
          <p:nvPr/>
        </p:nvCxnSpPr>
        <p:spPr>
          <a:xfrm rot="16200000" flipH="1">
            <a:off x="1299369" y="2189956"/>
            <a:ext cx="793750" cy="1824038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2"/>
            <a:endCxn id="0" idx="0"/>
          </p:cNvCxnSpPr>
          <p:nvPr/>
        </p:nvCxnSpPr>
        <p:spPr>
          <a:xfrm rot="16200000" flipH="1">
            <a:off x="-13494" y="3502819"/>
            <a:ext cx="2379663" cy="784225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3" idx="1"/>
            <a:endCxn id="22" idx="6"/>
          </p:cNvCxnSpPr>
          <p:nvPr/>
        </p:nvCxnSpPr>
        <p:spPr>
          <a:xfrm rot="10800000" flipV="1">
            <a:off x="4533900" y="4918075"/>
            <a:ext cx="3422650" cy="803275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1"/>
            <a:endCxn id="18" idx="6"/>
          </p:cNvCxnSpPr>
          <p:nvPr/>
        </p:nvCxnSpPr>
        <p:spPr>
          <a:xfrm rot="10800000">
            <a:off x="6588125" y="4486275"/>
            <a:ext cx="1368425" cy="431800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3" idx="1"/>
            <a:endCxn id="14" idx="4"/>
          </p:cNvCxnSpPr>
          <p:nvPr/>
        </p:nvCxnSpPr>
        <p:spPr>
          <a:xfrm rot="10800000">
            <a:off x="7735888" y="2254250"/>
            <a:ext cx="220662" cy="2663825"/>
          </a:xfrm>
          <a:prstGeom prst="straightConnector1">
            <a:avLst/>
          </a:prstGeom>
          <a:ln w="1270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3" idx="6"/>
            <a:endCxn id="15" idx="2"/>
          </p:cNvCxnSpPr>
          <p:nvPr/>
        </p:nvCxnSpPr>
        <p:spPr>
          <a:xfrm flipV="1">
            <a:off x="4541838" y="1257300"/>
            <a:ext cx="1830387" cy="73025"/>
          </a:xfrm>
          <a:prstGeom prst="straightConnector1">
            <a:avLst/>
          </a:prstGeom>
          <a:ln w="1016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6" idx="6"/>
            <a:endCxn id="17" idx="2"/>
          </p:cNvCxnSpPr>
          <p:nvPr/>
        </p:nvCxnSpPr>
        <p:spPr>
          <a:xfrm flipV="1">
            <a:off x="3995738" y="3632200"/>
            <a:ext cx="1403350" cy="61913"/>
          </a:xfrm>
          <a:prstGeom prst="straightConnector1">
            <a:avLst/>
          </a:prstGeom>
          <a:ln w="1016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0" idx="4"/>
            <a:endCxn id="22" idx="2"/>
          </p:cNvCxnSpPr>
          <p:nvPr/>
        </p:nvCxnSpPr>
        <p:spPr>
          <a:xfrm rot="16200000" flipH="1">
            <a:off x="2272507" y="4934743"/>
            <a:ext cx="82550" cy="1490663"/>
          </a:xfrm>
          <a:prstGeom prst="straightConnector1">
            <a:avLst/>
          </a:prstGeom>
          <a:ln w="10160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82" name="TextBox 34"/>
          <p:cNvSpPr txBox="1">
            <a:spLocks noChangeArrowheads="1"/>
          </p:cNvSpPr>
          <p:nvPr/>
        </p:nvSpPr>
        <p:spPr bwMode="auto">
          <a:xfrm>
            <a:off x="179388" y="1125538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cs typeface="Arial" charset="0"/>
              </a:rPr>
              <a:t>Lecturer</a:t>
            </a:r>
            <a:endParaRPr lang="ru-RU" sz="20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2583" name="TextBox 35"/>
          <p:cNvSpPr txBox="1">
            <a:spLocks noChangeArrowheads="1"/>
          </p:cNvSpPr>
          <p:nvPr/>
        </p:nvSpPr>
        <p:spPr bwMode="auto">
          <a:xfrm>
            <a:off x="6372225" y="5661025"/>
            <a:ext cx="2771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  <a:cs typeface="Arial" charset="0"/>
              </a:rPr>
              <a:t>Unregistered Instructor</a:t>
            </a:r>
            <a:endParaRPr lang="ru-RU" sz="200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maxmar1\Desktop\Новая папка\12105_7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562350"/>
            <a:ext cx="2470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/>
              <a:t>Instruments</a:t>
            </a:r>
            <a:r>
              <a:rPr lang="ru-RU" smtClean="0"/>
              <a:t> </a:t>
            </a:r>
          </a:p>
        </p:txBody>
      </p:sp>
      <p:sp>
        <p:nvSpPr>
          <p:cNvPr id="23555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486330-CD37-4294-B159-CB836EE68C9B}" type="datetime1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13.09.2012</a:t>
            </a:fld>
            <a:endParaRPr lang="ru-RU"/>
          </a:p>
        </p:txBody>
      </p:sp>
      <p:sp>
        <p:nvSpPr>
          <p:cNvPr id="2355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KSU Online</a:t>
            </a:r>
            <a:endParaRPr lang="ru-RU"/>
          </a:p>
        </p:txBody>
      </p:sp>
      <p:sp>
        <p:nvSpPr>
          <p:cNvPr id="2355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A68FF-CF31-4683-8A0E-6B842A9F85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300193" y="2754240"/>
            <a:ext cx="2520280" cy="336217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1520" y="2754240"/>
            <a:ext cx="2448272" cy="34276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3564" name="Freeform 10"/>
          <p:cNvSpPr>
            <a:spLocks/>
          </p:cNvSpPr>
          <p:nvPr/>
        </p:nvSpPr>
        <p:spPr bwMode="invGray">
          <a:xfrm>
            <a:off x="3290888" y="2652713"/>
            <a:ext cx="873125" cy="1108075"/>
          </a:xfrm>
          <a:custGeom>
            <a:avLst/>
            <a:gdLst>
              <a:gd name="T0" fmla="*/ 1314391660 w 580"/>
              <a:gd name="T1" fmla="*/ 0 h 798"/>
              <a:gd name="T2" fmla="*/ 1309858939 w 580"/>
              <a:gd name="T3" fmla="*/ 173530367 h 798"/>
              <a:gd name="T4" fmla="*/ 1287196839 w 580"/>
              <a:gd name="T5" fmla="*/ 335491213 h 798"/>
              <a:gd name="T6" fmla="*/ 1250938080 w 580"/>
              <a:gd name="T7" fmla="*/ 485883970 h 798"/>
              <a:gd name="T8" fmla="*/ 1192017222 w 580"/>
              <a:gd name="T9" fmla="*/ 624708506 h 798"/>
              <a:gd name="T10" fmla="*/ 1119499705 w 580"/>
              <a:gd name="T11" fmla="*/ 751963695 h 798"/>
              <a:gd name="T12" fmla="*/ 1024318582 w 580"/>
              <a:gd name="T13" fmla="*/ 867650578 h 798"/>
              <a:gd name="T14" fmla="*/ 911009586 w 580"/>
              <a:gd name="T15" fmla="*/ 979481416 h 798"/>
              <a:gd name="T16" fmla="*/ 775038301 w 580"/>
              <a:gd name="T17" fmla="*/ 1079744122 h 798"/>
              <a:gd name="T18" fmla="*/ 611872382 w 580"/>
              <a:gd name="T19" fmla="*/ 1176149394 h 798"/>
              <a:gd name="T20" fmla="*/ 426044363 w 580"/>
              <a:gd name="T21" fmla="*/ 1264842579 h 798"/>
              <a:gd name="T22" fmla="*/ 426044363 w 580"/>
              <a:gd name="T23" fmla="*/ 1538634566 h 798"/>
              <a:gd name="T24" fmla="*/ 0 w 580"/>
              <a:gd name="T25" fmla="*/ 991050938 h 798"/>
              <a:gd name="T26" fmla="*/ 426044363 w 580"/>
              <a:gd name="T27" fmla="*/ 443466094 h 798"/>
              <a:gd name="T28" fmla="*/ 426044363 w 580"/>
              <a:gd name="T29" fmla="*/ 717257735 h 798"/>
              <a:gd name="T30" fmla="*/ 507627323 w 580"/>
              <a:gd name="T31" fmla="*/ 709545646 h 798"/>
              <a:gd name="T32" fmla="*/ 598274219 w 580"/>
              <a:gd name="T33" fmla="*/ 686407992 h 798"/>
              <a:gd name="T34" fmla="*/ 693455341 w 580"/>
              <a:gd name="T35" fmla="*/ 647846161 h 798"/>
              <a:gd name="T36" fmla="*/ 788634959 w 580"/>
              <a:gd name="T37" fmla="*/ 597714808 h 798"/>
              <a:gd name="T38" fmla="*/ 888347485 w 580"/>
              <a:gd name="T39" fmla="*/ 539871367 h 798"/>
              <a:gd name="T40" fmla="*/ 978994381 w 580"/>
              <a:gd name="T41" fmla="*/ 474315837 h 798"/>
              <a:gd name="T42" fmla="*/ 1069642783 w 580"/>
              <a:gd name="T43" fmla="*/ 401048218 h 798"/>
              <a:gd name="T44" fmla="*/ 1146693021 w 580"/>
              <a:gd name="T45" fmla="*/ 320067036 h 798"/>
              <a:gd name="T46" fmla="*/ 1214679322 w 580"/>
              <a:gd name="T47" fmla="*/ 239085941 h 798"/>
              <a:gd name="T48" fmla="*/ 1264534738 w 580"/>
              <a:gd name="T49" fmla="*/ 158104802 h 798"/>
              <a:gd name="T50" fmla="*/ 1300795002 w 580"/>
              <a:gd name="T51" fmla="*/ 77125073 h 798"/>
              <a:gd name="T52" fmla="*/ 1309858939 w 580"/>
              <a:gd name="T53" fmla="*/ 0 h 798"/>
              <a:gd name="T54" fmla="*/ 131439166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2D050"/>
              </a:gs>
              <a:gs pos="100000">
                <a:srgbClr val="81DD43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invGray">
          <a:xfrm flipH="1">
            <a:off x="4943475" y="2652713"/>
            <a:ext cx="873125" cy="110807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3566" name="Group 12"/>
          <p:cNvGrpSpPr>
            <a:grpSpLocks/>
          </p:cNvGrpSpPr>
          <p:nvPr/>
        </p:nvGrpSpPr>
        <p:grpSpPr bwMode="auto">
          <a:xfrm>
            <a:off x="3116263" y="1052513"/>
            <a:ext cx="2898775" cy="1435100"/>
            <a:chOff x="1997" y="1310"/>
            <a:chExt cx="1889" cy="1013"/>
          </a:xfrm>
        </p:grpSpPr>
        <p:grpSp>
          <p:nvGrpSpPr>
            <p:cNvPr id="23569" name="Group 13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6" name="Oval 14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74" name="Oval 15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81DD43"/>
                  </a:gs>
                  <a:gs pos="100000">
                    <a:srgbClr val="81DD43"/>
                  </a:gs>
                </a:gsLst>
                <a:lin ang="1800000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Verdana" pitchFamily="34" charset="0"/>
                </a:endParaRPr>
              </a:p>
            </p:txBody>
          </p:sp>
        </p:grpSp>
        <p:sp>
          <p:nvSpPr>
            <p:cNvPr id="13" name="Oval 16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gray">
            <a:xfrm>
              <a:off x="2101" y="1310"/>
              <a:ext cx="1567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KSU Online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567" name="Text Box 22"/>
          <p:cNvSpPr txBox="1">
            <a:spLocks noChangeArrowheads="1"/>
          </p:cNvSpPr>
          <p:nvPr/>
        </p:nvSpPr>
        <p:spPr bwMode="auto">
          <a:xfrm>
            <a:off x="592138" y="3159125"/>
            <a:ext cx="26114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Resource;</a:t>
            </a: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Lecture;</a:t>
            </a: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Assignment;</a:t>
            </a: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Copybook;</a:t>
            </a:r>
            <a:endParaRPr lang="ru-RU" b="1">
              <a:cs typeface="Arial" charset="0"/>
            </a:endParaRP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WIKI</a:t>
            </a: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Work sheet;</a:t>
            </a:r>
            <a:endParaRPr lang="ru-RU" b="1">
              <a:cs typeface="Arial" charset="0"/>
            </a:endParaRP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Calendar;</a:t>
            </a: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Glossary;</a:t>
            </a:r>
          </a:p>
          <a:p>
            <a:pPr>
              <a:buClr>
                <a:srgbClr val="001D3A"/>
              </a:buClr>
              <a:buSzPct val="70000"/>
              <a:buFont typeface="Arial" charset="0"/>
              <a:buChar char="•"/>
            </a:pPr>
            <a:r>
              <a:rPr lang="en-US" b="1">
                <a:cs typeface="Arial" charset="0"/>
              </a:rPr>
              <a:t>Explanations etc</a:t>
            </a:r>
            <a:endParaRPr lang="ru-RU" b="1">
              <a:cs typeface="Arial" charset="0"/>
            </a:endParaRPr>
          </a:p>
          <a:p>
            <a:pPr>
              <a:buClr>
                <a:srgbClr val="001D3A"/>
              </a:buClr>
              <a:buSzPts val="800"/>
              <a:buFontTx/>
              <a:buChar char="•"/>
            </a:pPr>
            <a:endParaRPr lang="ru-RU" b="1">
              <a:cs typeface="Arial" charset="0"/>
            </a:endParaRPr>
          </a:p>
        </p:txBody>
      </p:sp>
      <p:sp>
        <p:nvSpPr>
          <p:cNvPr id="23568" name="Text Box 23"/>
          <p:cNvSpPr txBox="1">
            <a:spLocks noChangeArrowheads="1"/>
          </p:cNvSpPr>
          <p:nvPr/>
        </p:nvSpPr>
        <p:spPr bwMode="auto">
          <a:xfrm>
            <a:off x="6516688" y="3155950"/>
            <a:ext cx="19431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1D3A"/>
              </a:buClr>
              <a:buSzPct val="80000"/>
              <a:buFont typeface="Arial" charset="0"/>
              <a:buChar char="•"/>
            </a:pPr>
            <a:r>
              <a:rPr lang="en-US" b="1">
                <a:cs typeface="Arial" charset="0"/>
              </a:rPr>
              <a:t>Survey;</a:t>
            </a:r>
            <a:endParaRPr lang="ru-RU" b="1">
              <a:cs typeface="Arial" charset="0"/>
            </a:endParaRPr>
          </a:p>
          <a:p>
            <a:pPr>
              <a:buClr>
                <a:srgbClr val="001D3A"/>
              </a:buClr>
              <a:buSzPct val="80000"/>
              <a:buFont typeface="Arial" charset="0"/>
              <a:buChar char="•"/>
            </a:pPr>
            <a:r>
              <a:rPr lang="en-US" b="1">
                <a:cs typeface="Arial" charset="0"/>
              </a:rPr>
              <a:t>Test;</a:t>
            </a:r>
          </a:p>
          <a:p>
            <a:pPr>
              <a:buClr>
                <a:srgbClr val="001D3A"/>
              </a:buClr>
              <a:buSzPct val="80000"/>
              <a:buFont typeface="Arial" charset="0"/>
              <a:buChar char="•"/>
            </a:pPr>
            <a:r>
              <a:rPr lang="en-US" b="1">
                <a:cs typeface="Arial" charset="0"/>
              </a:rPr>
              <a:t>Grades;</a:t>
            </a:r>
          </a:p>
          <a:p>
            <a:pPr>
              <a:buClr>
                <a:srgbClr val="001D3A"/>
              </a:buClr>
              <a:buSzPct val="80000"/>
              <a:buFont typeface="Arial" charset="0"/>
              <a:buChar char="•"/>
            </a:pPr>
            <a:r>
              <a:rPr lang="en-US" b="1">
                <a:cs typeface="Arial" charset="0"/>
              </a:rPr>
              <a:t>Chat;</a:t>
            </a:r>
            <a:endParaRPr lang="ru-RU" b="1">
              <a:cs typeface="Arial" charset="0"/>
            </a:endParaRPr>
          </a:p>
          <a:p>
            <a:pPr>
              <a:buClr>
                <a:srgbClr val="001D3A"/>
              </a:buClr>
              <a:buSzPct val="80000"/>
              <a:buFont typeface="Arial" charset="0"/>
              <a:buChar char="•"/>
            </a:pPr>
            <a:r>
              <a:rPr lang="en-US" b="1">
                <a:cs typeface="Arial" charset="0"/>
              </a:rPr>
              <a:t>Forum;</a:t>
            </a:r>
            <a:endParaRPr lang="ru-RU" b="1">
              <a:cs typeface="Arial" charset="0"/>
            </a:endParaRPr>
          </a:p>
          <a:p>
            <a:pPr>
              <a:buClr>
                <a:srgbClr val="001D3A"/>
              </a:buClr>
              <a:buSzPct val="80000"/>
              <a:buFont typeface="Arial" charset="0"/>
              <a:buChar char="•"/>
            </a:pPr>
            <a:r>
              <a:rPr lang="en-US" b="1">
                <a:cs typeface="Arial" charset="0"/>
              </a:rPr>
              <a:t>Database etc</a:t>
            </a:r>
            <a:endParaRPr lang="ru-RU" b="1">
              <a:cs typeface="Arial" charset="0"/>
            </a:endParaRPr>
          </a:p>
          <a:p>
            <a:pPr>
              <a:buClr>
                <a:srgbClr val="001D3A"/>
              </a:buClr>
              <a:buSzPts val="800"/>
              <a:buFontTx/>
              <a:buChar char="•"/>
            </a:pPr>
            <a:endParaRPr lang="ru-RU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457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Additional Opportunities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457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07CA5-8BFE-4EC5-9E63-C63001C2186F}" type="datetime1">
              <a:rPr lang="uk-UA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13.09.2012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4579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KSU Online</a:t>
            </a: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458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911A9-B3D2-4519-968F-5E9683B43F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67544" y="1340768"/>
          <a:ext cx="81472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!!!!!!!!!!!!!!!!!!!!!!!!!!!!!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Презентация2!!!!!!!!!!!!!!!!!!!!!!!!!!!!!</Template>
  <TotalTime>467</TotalTime>
  <Words>322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14</vt:i4>
      </vt:variant>
      <vt:variant>
        <vt:lpstr>Заголовки слайдов</vt:lpstr>
      </vt:variant>
      <vt:variant>
        <vt:i4>14</vt:i4>
      </vt:variant>
    </vt:vector>
  </HeadingPairs>
  <TitlesOfParts>
    <vt:vector size="33" baseType="lpstr">
      <vt:lpstr>Arial</vt:lpstr>
      <vt:lpstr>Verdana</vt:lpstr>
      <vt:lpstr>Wingdings</vt:lpstr>
      <vt:lpstr>Calibri</vt:lpstr>
      <vt:lpstr>Batang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Презентация2!!!!!!!!!!!!!!!!!!!!!!!!!!!!!</vt:lpstr>
      <vt:lpstr> Distance Learning System «KSU Online» </vt:lpstr>
      <vt:lpstr>DLS «KSU Online» </vt:lpstr>
      <vt:lpstr>KSU Online Maintainces </vt:lpstr>
      <vt:lpstr>Roles</vt:lpstr>
      <vt:lpstr>Opportunities of Registered Users</vt:lpstr>
      <vt:lpstr>Opportunities of Students </vt:lpstr>
      <vt:lpstr>Слайд 7</vt:lpstr>
      <vt:lpstr>Instruments </vt:lpstr>
      <vt:lpstr>Additional Opportunities</vt:lpstr>
      <vt:lpstr>Copybook</vt:lpstr>
      <vt:lpstr>Copybook</vt:lpstr>
      <vt:lpstr>For the Lecturer’s Convenience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СДО «KSU Online»</dc:title>
  <dc:creator>Максимович Марина Богдановна</dc:creator>
  <cp:lastModifiedBy>umka</cp:lastModifiedBy>
  <cp:revision>39</cp:revision>
  <dcterms:created xsi:type="dcterms:W3CDTF">2011-02-04T10:48:26Z</dcterms:created>
  <dcterms:modified xsi:type="dcterms:W3CDTF">2012-09-13T06:00:16Z</dcterms:modified>
</cp:coreProperties>
</file>